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1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21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8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799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39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563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42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315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89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3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37491-6548-4013-8D8B-28F7EA792953}" type="datetimeFigureOut">
              <a:rPr lang="ru-RU" smtClean="0"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BD2-4412-4089-B150-B00D6ACBA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34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634511" y="606915"/>
            <a:ext cx="11328889" cy="7837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113595"/>
                </a:solidFill>
                <a:latin typeface="Impact" panose="020B0806030902050204" pitchFamily="34" charset="0"/>
              </a:rPr>
              <a:t>Для чего ребенку учетная запись на </a:t>
            </a:r>
            <a:r>
              <a:rPr lang="ru-RU" sz="4000" dirty="0" err="1" smtClean="0">
                <a:solidFill>
                  <a:srgbClr val="113595"/>
                </a:solidFill>
                <a:latin typeface="Impact" panose="020B0806030902050204" pitchFamily="34" charset="0"/>
              </a:rPr>
              <a:t>Госуслугах</a:t>
            </a:r>
            <a:r>
              <a:rPr lang="ru-RU" sz="4000" dirty="0">
                <a:solidFill>
                  <a:srgbClr val="113595"/>
                </a:solidFill>
                <a:latin typeface="Arial Black" panose="020B0A04020102020204" pitchFamily="34" charset="0"/>
              </a:rPr>
              <a:t>?</a:t>
            </a:r>
          </a:p>
        </p:txBody>
      </p:sp>
      <p:pic>
        <p:nvPicPr>
          <p:cNvPr id="126" name="Рисунок 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775" y="1428750"/>
            <a:ext cx="6753225" cy="5429250"/>
          </a:xfrm>
          <a:prstGeom prst="rect">
            <a:avLst/>
          </a:prstGeom>
        </p:spPr>
      </p:pic>
      <p:grpSp>
        <p:nvGrpSpPr>
          <p:cNvPr id="127" name="Group 5434"/>
          <p:cNvGrpSpPr/>
          <p:nvPr/>
        </p:nvGrpSpPr>
        <p:grpSpPr>
          <a:xfrm>
            <a:off x="656917" y="1247864"/>
            <a:ext cx="8375004" cy="5267359"/>
            <a:chOff x="0" y="17018"/>
            <a:chExt cx="5451111" cy="3625626"/>
          </a:xfrm>
        </p:grpSpPr>
        <p:sp>
          <p:nvSpPr>
            <p:cNvPr id="128" name="Shape 266"/>
            <p:cNvSpPr/>
            <p:nvPr/>
          </p:nvSpPr>
          <p:spPr>
            <a:xfrm>
              <a:off x="568223" y="2473325"/>
              <a:ext cx="697535" cy="296393"/>
            </a:xfrm>
            <a:custGeom>
              <a:avLst/>
              <a:gdLst/>
              <a:ahLst/>
              <a:cxnLst/>
              <a:rect l="0" t="0" r="0" b="0"/>
              <a:pathLst>
                <a:path w="697535" h="296393">
                  <a:moveTo>
                    <a:pt x="32601" y="0"/>
                  </a:moveTo>
                  <a:lnTo>
                    <a:pt x="665023" y="0"/>
                  </a:lnTo>
                  <a:cubicBezTo>
                    <a:pt x="682930" y="0"/>
                    <a:pt x="697535" y="14605"/>
                    <a:pt x="697535" y="32512"/>
                  </a:cubicBezTo>
                  <a:lnTo>
                    <a:pt x="697535" y="263779"/>
                  </a:lnTo>
                  <a:cubicBezTo>
                    <a:pt x="697535" y="281801"/>
                    <a:pt x="682930" y="296393"/>
                    <a:pt x="665023" y="296393"/>
                  </a:cubicBezTo>
                  <a:lnTo>
                    <a:pt x="32601" y="296393"/>
                  </a:lnTo>
                  <a:cubicBezTo>
                    <a:pt x="14605" y="296393"/>
                    <a:pt x="0" y="281801"/>
                    <a:pt x="0" y="263779"/>
                  </a:cubicBezTo>
                  <a:lnTo>
                    <a:pt x="0" y="32512"/>
                  </a:lnTo>
                  <a:cubicBezTo>
                    <a:pt x="0" y="14605"/>
                    <a:pt x="14605" y="0"/>
                    <a:pt x="32601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CF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29" name="Rectangle 280"/>
            <p:cNvSpPr/>
            <p:nvPr/>
          </p:nvSpPr>
          <p:spPr>
            <a:xfrm>
              <a:off x="1502105" y="133143"/>
              <a:ext cx="122426" cy="1905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З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30" name="Rectangle 281"/>
            <p:cNvSpPr/>
            <p:nvPr/>
          </p:nvSpPr>
          <p:spPr>
            <a:xfrm>
              <a:off x="1593926" y="133143"/>
              <a:ext cx="600982" cy="1905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апись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31" name="Rectangle 282"/>
            <p:cNvSpPr/>
            <p:nvPr/>
          </p:nvSpPr>
          <p:spPr>
            <a:xfrm>
              <a:off x="2045030" y="133143"/>
              <a:ext cx="1290743" cy="1905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в детский сад</a:t>
              </a:r>
              <a:endParaRPr lang="ru-RU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32" name="Rectangle 283"/>
            <p:cNvSpPr/>
            <p:nvPr/>
          </p:nvSpPr>
          <p:spPr>
            <a:xfrm>
              <a:off x="3012770" y="106172"/>
              <a:ext cx="56314" cy="22600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133" name="Picture 552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396568" y="406146"/>
              <a:ext cx="3782568" cy="338328"/>
            </a:xfrm>
            <a:prstGeom prst="rect">
              <a:avLst/>
            </a:prstGeom>
          </p:spPr>
        </p:pic>
        <p:sp>
          <p:nvSpPr>
            <p:cNvPr id="137" name="Rectangle 288"/>
            <p:cNvSpPr/>
            <p:nvPr/>
          </p:nvSpPr>
          <p:spPr>
            <a:xfrm>
              <a:off x="2648534" y="495046"/>
              <a:ext cx="56314" cy="22600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138" name="Picture 552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396568" y="793242"/>
              <a:ext cx="3782568" cy="338328"/>
            </a:xfrm>
            <a:prstGeom prst="rect">
              <a:avLst/>
            </a:prstGeom>
          </p:spPr>
        </p:pic>
        <p:sp>
          <p:nvSpPr>
            <p:cNvPr id="141" name="Rectangle 292"/>
            <p:cNvSpPr/>
            <p:nvPr/>
          </p:nvSpPr>
          <p:spPr>
            <a:xfrm>
              <a:off x="4854016" y="883666"/>
              <a:ext cx="56314" cy="226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142" name="Picture 5530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396568" y="1184402"/>
              <a:ext cx="3782568" cy="335280"/>
            </a:xfrm>
            <a:prstGeom prst="rect">
              <a:avLst/>
            </a:prstGeom>
          </p:spPr>
        </p:pic>
        <p:sp>
          <p:nvSpPr>
            <p:cNvPr id="146" name="Rectangle 297"/>
            <p:cNvSpPr/>
            <p:nvPr/>
          </p:nvSpPr>
          <p:spPr>
            <a:xfrm>
              <a:off x="4131640" y="1272667"/>
              <a:ext cx="56314" cy="226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147" name="Picture 5531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1396568" y="1571498"/>
              <a:ext cx="3782568" cy="338328"/>
            </a:xfrm>
            <a:prstGeom prst="rect">
              <a:avLst/>
            </a:prstGeom>
          </p:spPr>
        </p:pic>
        <p:sp>
          <p:nvSpPr>
            <p:cNvPr id="148" name="Rectangle 299"/>
            <p:cNvSpPr/>
            <p:nvPr/>
          </p:nvSpPr>
          <p:spPr>
            <a:xfrm>
              <a:off x="1455038" y="1645402"/>
              <a:ext cx="3996073" cy="1905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0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Коммуникации и уведомления о событиях</a:t>
              </a:r>
              <a:endParaRPr lang="ru-RU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49" name="Rectangle 300"/>
            <p:cNvSpPr/>
            <p:nvPr/>
          </p:nvSpPr>
          <p:spPr>
            <a:xfrm>
              <a:off x="4498924" y="1661287"/>
              <a:ext cx="56314" cy="226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64" name="Shape 315"/>
            <p:cNvSpPr/>
            <p:nvPr/>
          </p:nvSpPr>
          <p:spPr>
            <a:xfrm>
              <a:off x="515023" y="2995358"/>
              <a:ext cx="9639" cy="38126"/>
            </a:xfrm>
            <a:custGeom>
              <a:avLst/>
              <a:gdLst/>
              <a:ahLst/>
              <a:cxnLst/>
              <a:rect l="0" t="0" r="0" b="0"/>
              <a:pathLst>
                <a:path w="9639" h="38126">
                  <a:moveTo>
                    <a:pt x="114" y="0"/>
                  </a:moveTo>
                  <a:lnTo>
                    <a:pt x="9639" y="26"/>
                  </a:lnTo>
                  <a:lnTo>
                    <a:pt x="9525" y="38126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65" name="Shape 316"/>
            <p:cNvSpPr/>
            <p:nvPr/>
          </p:nvSpPr>
          <p:spPr>
            <a:xfrm>
              <a:off x="515226" y="2928683"/>
              <a:ext cx="9652" cy="38126"/>
            </a:xfrm>
            <a:custGeom>
              <a:avLst/>
              <a:gdLst/>
              <a:ahLst/>
              <a:cxnLst/>
              <a:rect l="0" t="0" r="0" b="0"/>
              <a:pathLst>
                <a:path w="9652" h="38126">
                  <a:moveTo>
                    <a:pt x="127" y="0"/>
                  </a:moveTo>
                  <a:lnTo>
                    <a:pt x="9652" y="26"/>
                  </a:lnTo>
                  <a:lnTo>
                    <a:pt x="9525" y="38126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66" name="Shape 317"/>
            <p:cNvSpPr/>
            <p:nvPr/>
          </p:nvSpPr>
          <p:spPr>
            <a:xfrm>
              <a:off x="515442" y="2862008"/>
              <a:ext cx="9639" cy="38126"/>
            </a:xfrm>
            <a:custGeom>
              <a:avLst/>
              <a:gdLst/>
              <a:ahLst/>
              <a:cxnLst/>
              <a:rect l="0" t="0" r="0" b="0"/>
              <a:pathLst>
                <a:path w="9639" h="38126">
                  <a:moveTo>
                    <a:pt x="114" y="0"/>
                  </a:moveTo>
                  <a:lnTo>
                    <a:pt x="9639" y="26"/>
                  </a:lnTo>
                  <a:lnTo>
                    <a:pt x="9525" y="38126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67" name="Shape 318"/>
            <p:cNvSpPr/>
            <p:nvPr/>
          </p:nvSpPr>
          <p:spPr>
            <a:xfrm>
              <a:off x="515658" y="2795333"/>
              <a:ext cx="9639" cy="38126"/>
            </a:xfrm>
            <a:custGeom>
              <a:avLst/>
              <a:gdLst/>
              <a:ahLst/>
              <a:cxnLst/>
              <a:rect l="0" t="0" r="0" b="0"/>
              <a:pathLst>
                <a:path w="9639" h="38126">
                  <a:moveTo>
                    <a:pt x="114" y="0"/>
                  </a:moveTo>
                  <a:lnTo>
                    <a:pt x="9639" y="26"/>
                  </a:lnTo>
                  <a:lnTo>
                    <a:pt x="9525" y="38126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68" name="Shape 319"/>
            <p:cNvSpPr/>
            <p:nvPr/>
          </p:nvSpPr>
          <p:spPr>
            <a:xfrm>
              <a:off x="515861" y="2728595"/>
              <a:ext cx="9665" cy="38189"/>
            </a:xfrm>
            <a:custGeom>
              <a:avLst/>
              <a:gdLst/>
              <a:ahLst/>
              <a:cxnLst/>
              <a:rect l="0" t="0" r="0" b="0"/>
              <a:pathLst>
                <a:path w="9665" h="38189">
                  <a:moveTo>
                    <a:pt x="140" y="0"/>
                  </a:moveTo>
                  <a:lnTo>
                    <a:pt x="9665" y="127"/>
                  </a:lnTo>
                  <a:lnTo>
                    <a:pt x="9614" y="10541"/>
                  </a:lnTo>
                  <a:lnTo>
                    <a:pt x="9525" y="38189"/>
                  </a:lnTo>
                  <a:lnTo>
                    <a:pt x="0" y="38164"/>
                  </a:lnTo>
                  <a:lnTo>
                    <a:pt x="89" y="10541"/>
                  </a:lnTo>
                  <a:lnTo>
                    <a:pt x="140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69" name="Shape 320"/>
            <p:cNvSpPr/>
            <p:nvPr/>
          </p:nvSpPr>
          <p:spPr>
            <a:xfrm>
              <a:off x="516166" y="2661920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0" name="Shape 321"/>
            <p:cNvSpPr/>
            <p:nvPr/>
          </p:nvSpPr>
          <p:spPr>
            <a:xfrm>
              <a:off x="516522" y="2595245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1" name="Shape 322"/>
            <p:cNvSpPr/>
            <p:nvPr/>
          </p:nvSpPr>
          <p:spPr>
            <a:xfrm>
              <a:off x="516877" y="2528570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2" name="Shape 323"/>
            <p:cNvSpPr/>
            <p:nvPr/>
          </p:nvSpPr>
          <p:spPr>
            <a:xfrm>
              <a:off x="517233" y="2461895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3" name="Shape 324"/>
            <p:cNvSpPr/>
            <p:nvPr/>
          </p:nvSpPr>
          <p:spPr>
            <a:xfrm>
              <a:off x="517589" y="2395220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6" name="Shape 327"/>
            <p:cNvSpPr/>
            <p:nvPr/>
          </p:nvSpPr>
          <p:spPr>
            <a:xfrm>
              <a:off x="518668" y="2195195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7" name="Shape 328"/>
            <p:cNvSpPr/>
            <p:nvPr/>
          </p:nvSpPr>
          <p:spPr>
            <a:xfrm>
              <a:off x="519024" y="2128520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8" name="Shape 329"/>
            <p:cNvSpPr/>
            <p:nvPr/>
          </p:nvSpPr>
          <p:spPr>
            <a:xfrm>
              <a:off x="519379" y="2061845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79" name="Shape 330"/>
            <p:cNvSpPr/>
            <p:nvPr/>
          </p:nvSpPr>
          <p:spPr>
            <a:xfrm>
              <a:off x="519735" y="1995170"/>
              <a:ext cx="9741" cy="38227"/>
            </a:xfrm>
            <a:custGeom>
              <a:avLst/>
              <a:gdLst/>
              <a:ahLst/>
              <a:cxnLst/>
              <a:rect l="0" t="0" r="0" b="0"/>
              <a:pathLst>
                <a:path w="9741" h="38227">
                  <a:moveTo>
                    <a:pt x="216" y="0"/>
                  </a:moveTo>
                  <a:lnTo>
                    <a:pt x="9741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0" name="Shape 331"/>
            <p:cNvSpPr/>
            <p:nvPr/>
          </p:nvSpPr>
          <p:spPr>
            <a:xfrm>
              <a:off x="520103" y="1928495"/>
              <a:ext cx="9728" cy="38227"/>
            </a:xfrm>
            <a:custGeom>
              <a:avLst/>
              <a:gdLst/>
              <a:ahLst/>
              <a:cxnLst/>
              <a:rect l="0" t="0" r="0" b="0"/>
              <a:pathLst>
                <a:path w="9728" h="38227">
                  <a:moveTo>
                    <a:pt x="203" y="0"/>
                  </a:moveTo>
                  <a:lnTo>
                    <a:pt x="9728" y="127"/>
                  </a:lnTo>
                  <a:lnTo>
                    <a:pt x="9525" y="38227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1" name="Shape 332"/>
            <p:cNvSpPr/>
            <p:nvPr/>
          </p:nvSpPr>
          <p:spPr>
            <a:xfrm>
              <a:off x="520459" y="1861947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7973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2" name="Shape 333"/>
            <p:cNvSpPr/>
            <p:nvPr/>
          </p:nvSpPr>
          <p:spPr>
            <a:xfrm>
              <a:off x="520814" y="1795272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3" name="Shape 334"/>
            <p:cNvSpPr/>
            <p:nvPr/>
          </p:nvSpPr>
          <p:spPr>
            <a:xfrm>
              <a:off x="521170" y="1728597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4" name="Shape 335"/>
            <p:cNvSpPr/>
            <p:nvPr/>
          </p:nvSpPr>
          <p:spPr>
            <a:xfrm>
              <a:off x="521526" y="1661922"/>
              <a:ext cx="9741" cy="38100"/>
            </a:xfrm>
            <a:custGeom>
              <a:avLst/>
              <a:gdLst/>
              <a:ahLst/>
              <a:cxnLst/>
              <a:rect l="0" t="0" r="0" b="0"/>
              <a:pathLst>
                <a:path w="9741" h="38100">
                  <a:moveTo>
                    <a:pt x="216" y="0"/>
                  </a:moveTo>
                  <a:lnTo>
                    <a:pt x="9741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5" name="Shape 336"/>
            <p:cNvSpPr/>
            <p:nvPr/>
          </p:nvSpPr>
          <p:spPr>
            <a:xfrm>
              <a:off x="521894" y="1595247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6" name="Shape 337"/>
            <p:cNvSpPr/>
            <p:nvPr/>
          </p:nvSpPr>
          <p:spPr>
            <a:xfrm>
              <a:off x="522249" y="1528572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7" name="Shape 338"/>
            <p:cNvSpPr/>
            <p:nvPr/>
          </p:nvSpPr>
          <p:spPr>
            <a:xfrm>
              <a:off x="522605" y="1461897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8" name="Shape 339"/>
            <p:cNvSpPr/>
            <p:nvPr/>
          </p:nvSpPr>
          <p:spPr>
            <a:xfrm>
              <a:off x="522961" y="1395222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89" name="Shape 340"/>
            <p:cNvSpPr/>
            <p:nvPr/>
          </p:nvSpPr>
          <p:spPr>
            <a:xfrm>
              <a:off x="523316" y="1328547"/>
              <a:ext cx="9741" cy="38100"/>
            </a:xfrm>
            <a:custGeom>
              <a:avLst/>
              <a:gdLst/>
              <a:ahLst/>
              <a:cxnLst/>
              <a:rect l="0" t="0" r="0" b="0"/>
              <a:pathLst>
                <a:path w="9741" h="38100">
                  <a:moveTo>
                    <a:pt x="216" y="0"/>
                  </a:moveTo>
                  <a:lnTo>
                    <a:pt x="9741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16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0" name="Shape 341"/>
            <p:cNvSpPr/>
            <p:nvPr/>
          </p:nvSpPr>
          <p:spPr>
            <a:xfrm>
              <a:off x="523685" y="1261872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1" name="Shape 342"/>
            <p:cNvSpPr/>
            <p:nvPr/>
          </p:nvSpPr>
          <p:spPr>
            <a:xfrm>
              <a:off x="524040" y="1195197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2" name="Shape 343"/>
            <p:cNvSpPr/>
            <p:nvPr/>
          </p:nvSpPr>
          <p:spPr>
            <a:xfrm>
              <a:off x="524396" y="1128522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3" name="Shape 344"/>
            <p:cNvSpPr/>
            <p:nvPr/>
          </p:nvSpPr>
          <p:spPr>
            <a:xfrm>
              <a:off x="524751" y="1061847"/>
              <a:ext cx="9728" cy="38100"/>
            </a:xfrm>
            <a:custGeom>
              <a:avLst/>
              <a:gdLst/>
              <a:ahLst/>
              <a:cxnLst/>
              <a:rect l="0" t="0" r="0" b="0"/>
              <a:pathLst>
                <a:path w="9728" h="38100">
                  <a:moveTo>
                    <a:pt x="203" y="0"/>
                  </a:moveTo>
                  <a:lnTo>
                    <a:pt x="9728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203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7" name="Shape 348"/>
            <p:cNvSpPr/>
            <p:nvPr/>
          </p:nvSpPr>
          <p:spPr>
            <a:xfrm>
              <a:off x="525971" y="795147"/>
              <a:ext cx="9652" cy="38100"/>
            </a:xfrm>
            <a:custGeom>
              <a:avLst/>
              <a:gdLst/>
              <a:ahLst/>
              <a:cxnLst/>
              <a:rect l="0" t="0" r="0" b="0"/>
              <a:pathLst>
                <a:path w="9652" h="38100">
                  <a:moveTo>
                    <a:pt x="127" y="0"/>
                  </a:moveTo>
                  <a:lnTo>
                    <a:pt x="9652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8" name="Shape 349"/>
            <p:cNvSpPr/>
            <p:nvPr/>
          </p:nvSpPr>
          <p:spPr>
            <a:xfrm>
              <a:off x="526186" y="728472"/>
              <a:ext cx="9639" cy="38100"/>
            </a:xfrm>
            <a:custGeom>
              <a:avLst/>
              <a:gdLst/>
              <a:ahLst/>
              <a:cxnLst/>
              <a:rect l="0" t="0" r="0" b="0"/>
              <a:pathLst>
                <a:path w="9639" h="38100">
                  <a:moveTo>
                    <a:pt x="114" y="0"/>
                  </a:moveTo>
                  <a:lnTo>
                    <a:pt x="9639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199" name="Shape 350"/>
            <p:cNvSpPr/>
            <p:nvPr/>
          </p:nvSpPr>
          <p:spPr>
            <a:xfrm>
              <a:off x="526390" y="661797"/>
              <a:ext cx="9652" cy="38100"/>
            </a:xfrm>
            <a:custGeom>
              <a:avLst/>
              <a:gdLst/>
              <a:ahLst/>
              <a:cxnLst/>
              <a:rect l="0" t="0" r="0" b="0"/>
              <a:pathLst>
                <a:path w="9652" h="38100">
                  <a:moveTo>
                    <a:pt x="127" y="0"/>
                  </a:moveTo>
                  <a:lnTo>
                    <a:pt x="9652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0" name="Shape 351"/>
            <p:cNvSpPr/>
            <p:nvPr/>
          </p:nvSpPr>
          <p:spPr>
            <a:xfrm>
              <a:off x="526606" y="595122"/>
              <a:ext cx="9639" cy="38100"/>
            </a:xfrm>
            <a:custGeom>
              <a:avLst/>
              <a:gdLst/>
              <a:ahLst/>
              <a:cxnLst/>
              <a:rect l="0" t="0" r="0" b="0"/>
              <a:pathLst>
                <a:path w="9639" h="38100">
                  <a:moveTo>
                    <a:pt x="114" y="0"/>
                  </a:moveTo>
                  <a:lnTo>
                    <a:pt x="9639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1" name="Shape 352"/>
            <p:cNvSpPr/>
            <p:nvPr/>
          </p:nvSpPr>
          <p:spPr>
            <a:xfrm>
              <a:off x="526809" y="528447"/>
              <a:ext cx="9652" cy="38100"/>
            </a:xfrm>
            <a:custGeom>
              <a:avLst/>
              <a:gdLst/>
              <a:ahLst/>
              <a:cxnLst/>
              <a:rect l="0" t="0" r="0" b="0"/>
              <a:pathLst>
                <a:path w="9652" h="38100">
                  <a:moveTo>
                    <a:pt x="127" y="0"/>
                  </a:moveTo>
                  <a:lnTo>
                    <a:pt x="9652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2" name="Shape 353"/>
            <p:cNvSpPr/>
            <p:nvPr/>
          </p:nvSpPr>
          <p:spPr>
            <a:xfrm>
              <a:off x="527025" y="461772"/>
              <a:ext cx="9652" cy="38100"/>
            </a:xfrm>
            <a:custGeom>
              <a:avLst/>
              <a:gdLst/>
              <a:ahLst/>
              <a:cxnLst/>
              <a:rect l="0" t="0" r="0" b="0"/>
              <a:pathLst>
                <a:path w="9652" h="38100">
                  <a:moveTo>
                    <a:pt x="127" y="0"/>
                  </a:moveTo>
                  <a:lnTo>
                    <a:pt x="9652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3" name="Shape 354"/>
            <p:cNvSpPr/>
            <p:nvPr/>
          </p:nvSpPr>
          <p:spPr>
            <a:xfrm>
              <a:off x="527241" y="395097"/>
              <a:ext cx="9639" cy="38100"/>
            </a:xfrm>
            <a:custGeom>
              <a:avLst/>
              <a:gdLst/>
              <a:ahLst/>
              <a:cxnLst/>
              <a:rect l="0" t="0" r="0" b="0"/>
              <a:pathLst>
                <a:path w="9639" h="38100">
                  <a:moveTo>
                    <a:pt x="114" y="0"/>
                  </a:moveTo>
                  <a:lnTo>
                    <a:pt x="9639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4" name="Shape 355"/>
            <p:cNvSpPr/>
            <p:nvPr/>
          </p:nvSpPr>
          <p:spPr>
            <a:xfrm>
              <a:off x="527444" y="328422"/>
              <a:ext cx="9652" cy="38100"/>
            </a:xfrm>
            <a:custGeom>
              <a:avLst/>
              <a:gdLst/>
              <a:ahLst/>
              <a:cxnLst/>
              <a:rect l="0" t="0" r="0" b="0"/>
              <a:pathLst>
                <a:path w="9652" h="38100">
                  <a:moveTo>
                    <a:pt x="127" y="0"/>
                  </a:moveTo>
                  <a:lnTo>
                    <a:pt x="9652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5" name="Shape 356"/>
            <p:cNvSpPr/>
            <p:nvPr/>
          </p:nvSpPr>
          <p:spPr>
            <a:xfrm>
              <a:off x="527660" y="261747"/>
              <a:ext cx="9639" cy="38100"/>
            </a:xfrm>
            <a:custGeom>
              <a:avLst/>
              <a:gdLst/>
              <a:ahLst/>
              <a:cxnLst/>
              <a:rect l="0" t="0" r="0" b="0"/>
              <a:pathLst>
                <a:path w="9639" h="38100">
                  <a:moveTo>
                    <a:pt x="114" y="0"/>
                  </a:moveTo>
                  <a:lnTo>
                    <a:pt x="9639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6" name="Shape 357"/>
            <p:cNvSpPr/>
            <p:nvPr/>
          </p:nvSpPr>
          <p:spPr>
            <a:xfrm>
              <a:off x="527863" y="195072"/>
              <a:ext cx="9652" cy="38100"/>
            </a:xfrm>
            <a:custGeom>
              <a:avLst/>
              <a:gdLst/>
              <a:ahLst/>
              <a:cxnLst/>
              <a:rect l="0" t="0" r="0" b="0"/>
              <a:pathLst>
                <a:path w="9652" h="38100">
                  <a:moveTo>
                    <a:pt x="127" y="0"/>
                  </a:moveTo>
                  <a:lnTo>
                    <a:pt x="9652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2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7" name="Shape 358"/>
            <p:cNvSpPr/>
            <p:nvPr/>
          </p:nvSpPr>
          <p:spPr>
            <a:xfrm>
              <a:off x="528079" y="128397"/>
              <a:ext cx="9639" cy="38100"/>
            </a:xfrm>
            <a:custGeom>
              <a:avLst/>
              <a:gdLst/>
              <a:ahLst/>
              <a:cxnLst/>
              <a:rect l="0" t="0" r="0" b="0"/>
              <a:pathLst>
                <a:path w="9639" h="38100">
                  <a:moveTo>
                    <a:pt x="114" y="0"/>
                  </a:moveTo>
                  <a:lnTo>
                    <a:pt x="9639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08" name="Shape 359"/>
            <p:cNvSpPr/>
            <p:nvPr/>
          </p:nvSpPr>
          <p:spPr>
            <a:xfrm>
              <a:off x="528295" y="61722"/>
              <a:ext cx="9639" cy="38100"/>
            </a:xfrm>
            <a:custGeom>
              <a:avLst/>
              <a:gdLst/>
              <a:ahLst/>
              <a:cxnLst/>
              <a:rect l="0" t="0" r="0" b="0"/>
              <a:pathLst>
                <a:path w="9639" h="38100">
                  <a:moveTo>
                    <a:pt x="114" y="0"/>
                  </a:moveTo>
                  <a:lnTo>
                    <a:pt x="9639" y="0"/>
                  </a:lnTo>
                  <a:lnTo>
                    <a:pt x="9525" y="38100"/>
                  </a:lnTo>
                  <a:lnTo>
                    <a:pt x="0" y="38100"/>
                  </a:lnTo>
                  <a:lnTo>
                    <a:pt x="114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11" name="Shape 362"/>
            <p:cNvSpPr/>
            <p:nvPr/>
          </p:nvSpPr>
          <p:spPr>
            <a:xfrm>
              <a:off x="528498" y="17145"/>
              <a:ext cx="34709" cy="16002"/>
            </a:xfrm>
            <a:custGeom>
              <a:avLst/>
              <a:gdLst/>
              <a:ahLst/>
              <a:cxnLst/>
              <a:rect l="0" t="0" r="0" b="0"/>
              <a:pathLst>
                <a:path w="34709" h="16002">
                  <a:moveTo>
                    <a:pt x="34557" y="0"/>
                  </a:moveTo>
                  <a:lnTo>
                    <a:pt x="34709" y="9525"/>
                  </a:lnTo>
                  <a:lnTo>
                    <a:pt x="29616" y="9525"/>
                  </a:lnTo>
                  <a:lnTo>
                    <a:pt x="24003" y="9779"/>
                  </a:lnTo>
                  <a:lnTo>
                    <a:pt x="24117" y="9779"/>
                  </a:lnTo>
                  <a:lnTo>
                    <a:pt x="19164" y="10033"/>
                  </a:lnTo>
                  <a:lnTo>
                    <a:pt x="19215" y="10033"/>
                  </a:lnTo>
                  <a:lnTo>
                    <a:pt x="15024" y="10287"/>
                  </a:lnTo>
                  <a:lnTo>
                    <a:pt x="15329" y="10287"/>
                  </a:lnTo>
                  <a:lnTo>
                    <a:pt x="11811" y="10795"/>
                  </a:lnTo>
                  <a:lnTo>
                    <a:pt x="11976" y="10795"/>
                  </a:lnTo>
                  <a:lnTo>
                    <a:pt x="9541" y="11132"/>
                  </a:lnTo>
                  <a:lnTo>
                    <a:pt x="9541" y="11176"/>
                  </a:lnTo>
                  <a:lnTo>
                    <a:pt x="9715" y="11176"/>
                  </a:lnTo>
                  <a:lnTo>
                    <a:pt x="9541" y="11220"/>
                  </a:lnTo>
                  <a:lnTo>
                    <a:pt x="9525" y="16002"/>
                  </a:lnTo>
                  <a:lnTo>
                    <a:pt x="0" y="16002"/>
                  </a:lnTo>
                  <a:lnTo>
                    <a:pt x="25" y="7366"/>
                  </a:lnTo>
                  <a:lnTo>
                    <a:pt x="1588" y="4318"/>
                  </a:lnTo>
                  <a:lnTo>
                    <a:pt x="4597" y="2667"/>
                  </a:lnTo>
                  <a:lnTo>
                    <a:pt x="7341" y="1905"/>
                  </a:lnTo>
                  <a:lnTo>
                    <a:pt x="10452" y="1397"/>
                  </a:lnTo>
                  <a:lnTo>
                    <a:pt x="14211" y="889"/>
                  </a:lnTo>
                  <a:lnTo>
                    <a:pt x="18580" y="508"/>
                  </a:lnTo>
                  <a:lnTo>
                    <a:pt x="23622" y="254"/>
                  </a:lnTo>
                  <a:lnTo>
                    <a:pt x="29337" y="127"/>
                  </a:lnTo>
                  <a:lnTo>
                    <a:pt x="3455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12" name="Shape 363"/>
            <p:cNvSpPr/>
            <p:nvPr/>
          </p:nvSpPr>
          <p:spPr>
            <a:xfrm>
              <a:off x="591655" y="17018"/>
              <a:ext cx="38252" cy="10160"/>
            </a:xfrm>
            <a:custGeom>
              <a:avLst/>
              <a:gdLst/>
              <a:ahLst/>
              <a:cxnLst/>
              <a:rect l="0" t="0" r="0" b="0"/>
              <a:pathLst>
                <a:path w="38252" h="10160">
                  <a:moveTo>
                    <a:pt x="102" y="0"/>
                  </a:moveTo>
                  <a:lnTo>
                    <a:pt x="3975" y="127"/>
                  </a:lnTo>
                  <a:lnTo>
                    <a:pt x="13221" y="127"/>
                  </a:lnTo>
                  <a:lnTo>
                    <a:pt x="33439" y="508"/>
                  </a:lnTo>
                  <a:lnTo>
                    <a:pt x="38252" y="635"/>
                  </a:lnTo>
                  <a:lnTo>
                    <a:pt x="38036" y="10160"/>
                  </a:lnTo>
                  <a:lnTo>
                    <a:pt x="33249" y="10033"/>
                  </a:lnTo>
                  <a:lnTo>
                    <a:pt x="33287" y="10033"/>
                  </a:lnTo>
                  <a:lnTo>
                    <a:pt x="13094" y="9652"/>
                  </a:lnTo>
                  <a:lnTo>
                    <a:pt x="3874" y="9652"/>
                  </a:lnTo>
                  <a:lnTo>
                    <a:pt x="0" y="9525"/>
                  </a:lnTo>
                  <a:lnTo>
                    <a:pt x="102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41845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14" name="Shape 366"/>
            <p:cNvSpPr/>
            <p:nvPr/>
          </p:nvSpPr>
          <p:spPr>
            <a:xfrm>
              <a:off x="0" y="1085723"/>
              <a:ext cx="1021156" cy="1139063"/>
            </a:xfrm>
            <a:custGeom>
              <a:avLst/>
              <a:gdLst/>
              <a:ahLst/>
              <a:cxnLst/>
              <a:rect l="0" t="0" r="0" b="0"/>
              <a:pathLst>
                <a:path w="1021156" h="1139063">
                  <a:moveTo>
                    <a:pt x="514058" y="254"/>
                  </a:moveTo>
                  <a:cubicBezTo>
                    <a:pt x="535051" y="635"/>
                    <a:pt x="555752" y="5334"/>
                    <a:pt x="574853" y="13970"/>
                  </a:cubicBezTo>
                  <a:lnTo>
                    <a:pt x="962127" y="240792"/>
                  </a:lnTo>
                  <a:cubicBezTo>
                    <a:pt x="980770" y="253111"/>
                    <a:pt x="995883" y="270002"/>
                    <a:pt x="1006043" y="289941"/>
                  </a:cubicBezTo>
                  <a:cubicBezTo>
                    <a:pt x="1015822" y="308991"/>
                    <a:pt x="1020775" y="329946"/>
                    <a:pt x="1020521" y="351282"/>
                  </a:cubicBezTo>
                  <a:lnTo>
                    <a:pt x="1020521" y="786638"/>
                  </a:lnTo>
                  <a:cubicBezTo>
                    <a:pt x="1021156" y="808863"/>
                    <a:pt x="1015822" y="830834"/>
                    <a:pt x="1005281" y="850392"/>
                  </a:cubicBezTo>
                  <a:cubicBezTo>
                    <a:pt x="994867" y="869569"/>
                    <a:pt x="979627" y="885825"/>
                    <a:pt x="961085" y="897382"/>
                  </a:cubicBezTo>
                  <a:lnTo>
                    <a:pt x="579907" y="1119632"/>
                  </a:lnTo>
                  <a:cubicBezTo>
                    <a:pt x="558635" y="1132332"/>
                    <a:pt x="534378" y="1138936"/>
                    <a:pt x="509664" y="1138936"/>
                  </a:cubicBezTo>
                  <a:cubicBezTo>
                    <a:pt x="484835" y="1139063"/>
                    <a:pt x="460400" y="1132459"/>
                    <a:pt x="438988" y="1119632"/>
                  </a:cubicBezTo>
                  <a:lnTo>
                    <a:pt x="66421" y="902843"/>
                  </a:lnTo>
                  <a:cubicBezTo>
                    <a:pt x="47130" y="890016"/>
                    <a:pt x="31153" y="872871"/>
                    <a:pt x="19660" y="852678"/>
                  </a:cubicBezTo>
                  <a:cubicBezTo>
                    <a:pt x="6668" y="829818"/>
                    <a:pt x="0" y="803910"/>
                    <a:pt x="191" y="777494"/>
                  </a:cubicBezTo>
                  <a:lnTo>
                    <a:pt x="191" y="344678"/>
                  </a:lnTo>
                  <a:cubicBezTo>
                    <a:pt x="749" y="322453"/>
                    <a:pt x="6845" y="300736"/>
                    <a:pt x="17958" y="281559"/>
                  </a:cubicBezTo>
                  <a:cubicBezTo>
                    <a:pt x="29591" y="261493"/>
                    <a:pt x="46228" y="244856"/>
                    <a:pt x="66319" y="233299"/>
                  </a:cubicBezTo>
                  <a:lnTo>
                    <a:pt x="448539" y="13970"/>
                  </a:lnTo>
                  <a:cubicBezTo>
                    <a:pt x="469151" y="4572"/>
                    <a:pt x="491503" y="0"/>
                    <a:pt x="514058" y="254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CF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16" name="Shape 370"/>
            <p:cNvSpPr/>
            <p:nvPr/>
          </p:nvSpPr>
          <p:spPr>
            <a:xfrm>
              <a:off x="117754" y="1236091"/>
              <a:ext cx="755155" cy="830834"/>
            </a:xfrm>
            <a:custGeom>
              <a:avLst/>
              <a:gdLst/>
              <a:ahLst/>
              <a:cxnLst/>
              <a:rect l="0" t="0" r="0" b="0"/>
              <a:pathLst>
                <a:path w="755155" h="830834">
                  <a:moveTo>
                    <a:pt x="390766" y="381"/>
                  </a:moveTo>
                  <a:cubicBezTo>
                    <a:pt x="407657" y="1016"/>
                    <a:pt x="424078" y="5842"/>
                    <a:pt x="438442" y="14732"/>
                  </a:cubicBezTo>
                  <a:lnTo>
                    <a:pt x="711327" y="184277"/>
                  </a:lnTo>
                  <a:cubicBezTo>
                    <a:pt x="724459" y="194310"/>
                    <a:pt x="735178" y="207010"/>
                    <a:pt x="742772" y="221615"/>
                  </a:cubicBezTo>
                  <a:cubicBezTo>
                    <a:pt x="749846" y="235204"/>
                    <a:pt x="754063" y="250190"/>
                    <a:pt x="755155" y="265430"/>
                  </a:cubicBezTo>
                  <a:lnTo>
                    <a:pt x="744411" y="592328"/>
                  </a:lnTo>
                  <a:cubicBezTo>
                    <a:pt x="742950" y="608584"/>
                    <a:pt x="737362" y="624205"/>
                    <a:pt x="728155" y="637667"/>
                  </a:cubicBezTo>
                  <a:cubicBezTo>
                    <a:pt x="719417" y="650367"/>
                    <a:pt x="707669" y="660908"/>
                    <a:pt x="693928" y="668147"/>
                  </a:cubicBezTo>
                  <a:lnTo>
                    <a:pt x="415455" y="818642"/>
                  </a:lnTo>
                  <a:cubicBezTo>
                    <a:pt x="401472" y="826643"/>
                    <a:pt x="385585" y="830834"/>
                    <a:pt x="369443" y="830834"/>
                  </a:cubicBezTo>
                  <a:cubicBezTo>
                    <a:pt x="353505" y="830834"/>
                    <a:pt x="337833" y="826643"/>
                    <a:pt x="324002" y="818769"/>
                  </a:cubicBezTo>
                  <a:lnTo>
                    <a:pt x="49581" y="650875"/>
                  </a:lnTo>
                  <a:cubicBezTo>
                    <a:pt x="34138" y="641604"/>
                    <a:pt x="21476" y="628269"/>
                    <a:pt x="12865" y="612521"/>
                  </a:cubicBezTo>
                  <a:cubicBezTo>
                    <a:pt x="4229" y="596519"/>
                    <a:pt x="0" y="578612"/>
                    <a:pt x="699" y="560451"/>
                  </a:cubicBezTo>
                  <a:lnTo>
                    <a:pt x="10160" y="246380"/>
                  </a:lnTo>
                  <a:cubicBezTo>
                    <a:pt x="11671" y="229489"/>
                    <a:pt x="17120" y="213360"/>
                    <a:pt x="26022" y="199009"/>
                  </a:cubicBezTo>
                  <a:cubicBezTo>
                    <a:pt x="36157" y="182753"/>
                    <a:pt x="50432" y="169418"/>
                    <a:pt x="67335" y="160528"/>
                  </a:cubicBezTo>
                  <a:lnTo>
                    <a:pt x="344221" y="10795"/>
                  </a:lnTo>
                  <a:cubicBezTo>
                    <a:pt x="358623" y="3556"/>
                    <a:pt x="374637" y="0"/>
                    <a:pt x="390766" y="381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pic>
          <p:nvPicPr>
            <p:cNvPr id="217" name="Picture 372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95669" y="1230808"/>
              <a:ext cx="842721" cy="842721"/>
            </a:xfrm>
            <a:prstGeom prst="rect">
              <a:avLst/>
            </a:prstGeom>
          </p:spPr>
        </p:pic>
        <p:sp>
          <p:nvSpPr>
            <p:cNvPr id="218" name="Shape 373"/>
            <p:cNvSpPr/>
            <p:nvPr/>
          </p:nvSpPr>
          <p:spPr>
            <a:xfrm>
              <a:off x="1397965" y="2482723"/>
              <a:ext cx="2273935" cy="331343"/>
            </a:xfrm>
            <a:custGeom>
              <a:avLst/>
              <a:gdLst/>
              <a:ahLst/>
              <a:cxnLst/>
              <a:rect l="0" t="0" r="0" b="0"/>
              <a:pathLst>
                <a:path w="2273935" h="331343">
                  <a:moveTo>
                    <a:pt x="36449" y="0"/>
                  </a:moveTo>
                  <a:lnTo>
                    <a:pt x="2237486" y="0"/>
                  </a:lnTo>
                  <a:cubicBezTo>
                    <a:pt x="2257679" y="0"/>
                    <a:pt x="2273935" y="16256"/>
                    <a:pt x="2273935" y="36449"/>
                  </a:cubicBezTo>
                  <a:lnTo>
                    <a:pt x="2273935" y="294894"/>
                  </a:lnTo>
                  <a:cubicBezTo>
                    <a:pt x="2273935" y="315023"/>
                    <a:pt x="2257679" y="331343"/>
                    <a:pt x="2237486" y="331343"/>
                  </a:cubicBezTo>
                  <a:lnTo>
                    <a:pt x="36449" y="331343"/>
                  </a:lnTo>
                  <a:cubicBezTo>
                    <a:pt x="16383" y="331343"/>
                    <a:pt x="0" y="315023"/>
                    <a:pt x="0" y="294894"/>
                  </a:cubicBezTo>
                  <a:lnTo>
                    <a:pt x="0" y="36449"/>
                  </a:lnTo>
                  <a:cubicBezTo>
                    <a:pt x="0" y="16256"/>
                    <a:pt x="16383" y="0"/>
                    <a:pt x="3644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CF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219" name="Rectangle 374"/>
            <p:cNvSpPr/>
            <p:nvPr/>
          </p:nvSpPr>
          <p:spPr>
            <a:xfrm>
              <a:off x="1500327" y="2585320"/>
              <a:ext cx="843778" cy="22290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ru-RU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0" name="Rectangle 375"/>
            <p:cNvSpPr/>
            <p:nvPr/>
          </p:nvSpPr>
          <p:spPr>
            <a:xfrm>
              <a:off x="1478680" y="2535255"/>
              <a:ext cx="2053325" cy="22290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2000" dirty="0" smtClean="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Запись в детские лагеря</a:t>
              </a:r>
              <a:endParaRPr lang="ru-RU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1" name="Rectangle 376"/>
            <p:cNvSpPr/>
            <p:nvPr/>
          </p:nvSpPr>
          <p:spPr>
            <a:xfrm>
              <a:off x="3524834" y="2553764"/>
              <a:ext cx="65888" cy="2644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222" name="Picture 5526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415872" y="1961642"/>
              <a:ext cx="3764280" cy="335280"/>
            </a:xfrm>
            <a:prstGeom prst="rect">
              <a:avLst/>
            </a:prstGeom>
          </p:spPr>
        </p:pic>
        <p:sp>
          <p:nvSpPr>
            <p:cNvPr id="224" name="Rectangle 379"/>
            <p:cNvSpPr/>
            <p:nvPr/>
          </p:nvSpPr>
          <p:spPr>
            <a:xfrm>
              <a:off x="1465821" y="1967099"/>
              <a:ext cx="3146680" cy="1905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 smtClean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Данные </a:t>
              </a:r>
              <a:r>
                <a:rPr lang="ru-RU" sz="1600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ЕГЭ/ОГЭ и анализ поступления в ВУЗы </a:t>
              </a:r>
              <a:r>
                <a:rPr lang="ru-RU" sz="1600" dirty="0" smtClean="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по их результатам</a:t>
              </a:r>
              <a:endParaRPr lang="ru-RU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6" name="Rectangle 381"/>
            <p:cNvSpPr/>
            <p:nvPr/>
          </p:nvSpPr>
          <p:spPr>
            <a:xfrm>
              <a:off x="2809062" y="2141601"/>
              <a:ext cx="56314" cy="22600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7" name="Shape 382"/>
            <p:cNvSpPr/>
            <p:nvPr/>
          </p:nvSpPr>
          <p:spPr>
            <a:xfrm>
              <a:off x="1397965" y="3307118"/>
              <a:ext cx="3396742" cy="331369"/>
            </a:xfrm>
            <a:custGeom>
              <a:avLst/>
              <a:gdLst/>
              <a:ahLst/>
              <a:cxnLst/>
              <a:rect l="0" t="0" r="0" b="0"/>
              <a:pathLst>
                <a:path w="3396742" h="331369">
                  <a:moveTo>
                    <a:pt x="36449" y="0"/>
                  </a:moveTo>
                  <a:lnTo>
                    <a:pt x="3360293" y="0"/>
                  </a:lnTo>
                  <a:cubicBezTo>
                    <a:pt x="3380359" y="0"/>
                    <a:pt x="3396742" y="16320"/>
                    <a:pt x="3396742" y="36437"/>
                  </a:cubicBezTo>
                  <a:lnTo>
                    <a:pt x="3396742" y="294932"/>
                  </a:lnTo>
                  <a:cubicBezTo>
                    <a:pt x="3396742" y="315049"/>
                    <a:pt x="3380359" y="331369"/>
                    <a:pt x="3360293" y="331369"/>
                  </a:cubicBezTo>
                  <a:lnTo>
                    <a:pt x="36449" y="331369"/>
                  </a:lnTo>
                  <a:cubicBezTo>
                    <a:pt x="16383" y="331369"/>
                    <a:pt x="0" y="315049"/>
                    <a:pt x="0" y="294932"/>
                  </a:cubicBezTo>
                  <a:lnTo>
                    <a:pt x="0" y="36437"/>
                  </a:lnTo>
                  <a:cubicBezTo>
                    <a:pt x="0" y="16320"/>
                    <a:pt x="16383" y="0"/>
                    <a:pt x="3644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CF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32" name="Rectangle 387"/>
            <p:cNvSpPr/>
            <p:nvPr/>
          </p:nvSpPr>
          <p:spPr>
            <a:xfrm>
              <a:off x="3605606" y="3378223"/>
              <a:ext cx="65888" cy="264421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33" name="Shape 388"/>
            <p:cNvSpPr/>
            <p:nvPr/>
          </p:nvSpPr>
          <p:spPr>
            <a:xfrm>
              <a:off x="1405458" y="2894901"/>
              <a:ext cx="3050159" cy="331369"/>
            </a:xfrm>
            <a:custGeom>
              <a:avLst/>
              <a:gdLst/>
              <a:ahLst/>
              <a:cxnLst/>
              <a:rect l="0" t="0" r="0" b="0"/>
              <a:pathLst>
                <a:path w="3050159" h="331369">
                  <a:moveTo>
                    <a:pt x="36449" y="0"/>
                  </a:moveTo>
                  <a:lnTo>
                    <a:pt x="3013710" y="0"/>
                  </a:lnTo>
                  <a:cubicBezTo>
                    <a:pt x="3033903" y="0"/>
                    <a:pt x="3050159" y="16320"/>
                    <a:pt x="3050159" y="36449"/>
                  </a:cubicBezTo>
                  <a:lnTo>
                    <a:pt x="3050159" y="294932"/>
                  </a:lnTo>
                  <a:cubicBezTo>
                    <a:pt x="3050159" y="315062"/>
                    <a:pt x="3033903" y="331369"/>
                    <a:pt x="3013710" y="331369"/>
                  </a:cubicBezTo>
                  <a:lnTo>
                    <a:pt x="36449" y="331369"/>
                  </a:lnTo>
                  <a:cubicBezTo>
                    <a:pt x="16256" y="331369"/>
                    <a:pt x="0" y="315062"/>
                    <a:pt x="0" y="294932"/>
                  </a:cubicBezTo>
                  <a:lnTo>
                    <a:pt x="0" y="36449"/>
                  </a:lnTo>
                  <a:cubicBezTo>
                    <a:pt x="0" y="16320"/>
                    <a:pt x="16256" y="0"/>
                    <a:pt x="36449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CF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35" name="Rectangle 390"/>
            <p:cNvSpPr/>
            <p:nvPr/>
          </p:nvSpPr>
          <p:spPr>
            <a:xfrm>
              <a:off x="4315409" y="2965857"/>
              <a:ext cx="66001" cy="26487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36" name="Shape 391"/>
            <p:cNvSpPr/>
            <p:nvPr/>
          </p:nvSpPr>
          <p:spPr>
            <a:xfrm>
              <a:off x="3694506" y="2480437"/>
              <a:ext cx="1484503" cy="331355"/>
            </a:xfrm>
            <a:custGeom>
              <a:avLst/>
              <a:gdLst/>
              <a:ahLst/>
              <a:cxnLst/>
              <a:rect l="0" t="0" r="0" b="0"/>
              <a:pathLst>
                <a:path w="1484503" h="331355">
                  <a:moveTo>
                    <a:pt x="36322" y="0"/>
                  </a:moveTo>
                  <a:lnTo>
                    <a:pt x="1448054" y="0"/>
                  </a:lnTo>
                  <a:cubicBezTo>
                    <a:pt x="1468120" y="0"/>
                    <a:pt x="1484503" y="16256"/>
                    <a:pt x="1484503" y="36449"/>
                  </a:cubicBezTo>
                  <a:lnTo>
                    <a:pt x="1484503" y="294906"/>
                  </a:lnTo>
                  <a:cubicBezTo>
                    <a:pt x="1484503" y="315036"/>
                    <a:pt x="1468120" y="331355"/>
                    <a:pt x="1448054" y="331355"/>
                  </a:cubicBezTo>
                  <a:lnTo>
                    <a:pt x="36322" y="331355"/>
                  </a:lnTo>
                  <a:cubicBezTo>
                    <a:pt x="16256" y="331355"/>
                    <a:pt x="0" y="315036"/>
                    <a:pt x="0" y="294906"/>
                  </a:cubicBezTo>
                  <a:lnTo>
                    <a:pt x="0" y="36449"/>
                  </a:lnTo>
                  <a:cubicBezTo>
                    <a:pt x="0" y="16256"/>
                    <a:pt x="16256" y="0"/>
                    <a:pt x="36322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E7ECFC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ru-RU"/>
            </a:p>
          </p:txBody>
        </p:sp>
        <p:sp>
          <p:nvSpPr>
            <p:cNvPr id="238" name="Rectangle 393"/>
            <p:cNvSpPr/>
            <p:nvPr/>
          </p:nvSpPr>
          <p:spPr>
            <a:xfrm>
              <a:off x="5019878" y="2551351"/>
              <a:ext cx="65888" cy="26442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pic>
          <p:nvPicPr>
            <p:cNvPr id="239" name="Picture 411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149299" y="471373"/>
              <a:ext cx="209474" cy="209474"/>
            </a:xfrm>
            <a:prstGeom prst="rect">
              <a:avLst/>
            </a:prstGeom>
          </p:spPr>
        </p:pic>
        <p:pic>
          <p:nvPicPr>
            <p:cNvPr id="240" name="Picture 413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149299" y="2025980"/>
              <a:ext cx="209474" cy="209474"/>
            </a:xfrm>
            <a:prstGeom prst="rect">
              <a:avLst/>
            </a:prstGeom>
          </p:spPr>
        </p:pic>
        <p:pic>
          <p:nvPicPr>
            <p:cNvPr id="241" name="Picture 415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153744" y="873328"/>
              <a:ext cx="209474" cy="209474"/>
            </a:xfrm>
            <a:prstGeom prst="rect">
              <a:avLst/>
            </a:prstGeom>
          </p:spPr>
        </p:pic>
        <p:pic>
          <p:nvPicPr>
            <p:cNvPr id="242" name="Picture 417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151077" y="1235151"/>
              <a:ext cx="209474" cy="209474"/>
            </a:xfrm>
            <a:prstGeom prst="rect">
              <a:avLst/>
            </a:prstGeom>
          </p:spPr>
        </p:pic>
        <p:pic>
          <p:nvPicPr>
            <p:cNvPr id="243" name="Picture 4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152347" y="1618437"/>
              <a:ext cx="209474" cy="209474"/>
            </a:xfrm>
            <a:prstGeom prst="rect">
              <a:avLst/>
            </a:prstGeom>
          </p:spPr>
        </p:pic>
        <p:sp>
          <p:nvSpPr>
            <p:cNvPr id="244" name="Rectangle 420"/>
            <p:cNvSpPr/>
            <p:nvPr/>
          </p:nvSpPr>
          <p:spPr>
            <a:xfrm>
              <a:off x="655396" y="2511520"/>
              <a:ext cx="576251" cy="2897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55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2023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45" name="Rectangle 421"/>
            <p:cNvSpPr/>
            <p:nvPr/>
          </p:nvSpPr>
          <p:spPr>
            <a:xfrm>
              <a:off x="1088212" y="2511520"/>
              <a:ext cx="72195" cy="2897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ru-RU" sz="1550">
                  <a:solidFill>
                    <a:srgbClr val="041845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 </a:t>
              </a:r>
              <a:endParaRPr lang="ru-RU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246" name="Прямоугольник 245"/>
          <p:cNvSpPr/>
          <p:nvPr/>
        </p:nvSpPr>
        <p:spPr>
          <a:xfrm>
            <a:off x="1279540" y="1209079"/>
            <a:ext cx="561600" cy="1498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7" name="Прямоугольник 246"/>
          <p:cNvSpPr/>
          <p:nvPr/>
        </p:nvSpPr>
        <p:spPr>
          <a:xfrm>
            <a:off x="939433" y="4496668"/>
            <a:ext cx="561600" cy="14981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8" name="Прямоугольник 247"/>
          <p:cNvSpPr/>
          <p:nvPr/>
        </p:nvSpPr>
        <p:spPr>
          <a:xfrm>
            <a:off x="1294601" y="2429812"/>
            <a:ext cx="282824" cy="3658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9" name="Прямоугольник 248"/>
          <p:cNvSpPr/>
          <p:nvPr/>
        </p:nvSpPr>
        <p:spPr>
          <a:xfrm>
            <a:off x="1297576" y="4459341"/>
            <a:ext cx="276874" cy="2996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0" name="Rectangle 375"/>
          <p:cNvSpPr/>
          <p:nvPr/>
        </p:nvSpPr>
        <p:spPr>
          <a:xfrm>
            <a:off x="6455635" y="4896287"/>
            <a:ext cx="3154697" cy="32384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41845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Запись в СПО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2" name="Rectangle 375"/>
          <p:cNvSpPr/>
          <p:nvPr/>
        </p:nvSpPr>
        <p:spPr>
          <a:xfrm>
            <a:off x="2929280" y="5530362"/>
            <a:ext cx="4408466" cy="32384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41845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Помощь с домашними заданиями 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3" name="Rectangle 375"/>
          <p:cNvSpPr/>
          <p:nvPr/>
        </p:nvSpPr>
        <p:spPr>
          <a:xfrm>
            <a:off x="2929280" y="6100454"/>
            <a:ext cx="3154697" cy="32384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41845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Запись в кружки и секции</a:t>
            </a:r>
            <a:endParaRPr lang="ru-RU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5" name="Rectangle 375"/>
          <p:cNvSpPr/>
          <p:nvPr/>
        </p:nvSpPr>
        <p:spPr>
          <a:xfrm>
            <a:off x="2886325" y="1929983"/>
            <a:ext cx="3154697" cy="32384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Запись в школу</a:t>
            </a: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" name="Rectangle 375"/>
          <p:cNvSpPr/>
          <p:nvPr/>
        </p:nvSpPr>
        <p:spPr>
          <a:xfrm>
            <a:off x="2896780" y="2474374"/>
            <a:ext cx="5995699" cy="2049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Электронный дневник с аналитикой по ученику</a:t>
            </a: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7" name="Rectangle 375"/>
          <p:cNvSpPr/>
          <p:nvPr/>
        </p:nvSpPr>
        <p:spPr>
          <a:xfrm>
            <a:off x="2886325" y="3015757"/>
            <a:ext cx="5995699" cy="20493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Доступ к образовательному контенту</a:t>
            </a: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13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52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310054"/>
            <a:ext cx="12192000" cy="200884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6861" y="206864"/>
            <a:ext cx="12423531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113595"/>
                </a:solidFill>
                <a:latin typeface="Impact" panose="020B0806030902050204" pitchFamily="34" charset="0"/>
              </a:rPr>
              <a:t>Регистрация учетной записи доступна для детей:</a:t>
            </a:r>
            <a:endParaRPr lang="ru-RU" sz="4000" dirty="0">
              <a:solidFill>
                <a:srgbClr val="113595"/>
              </a:solidFill>
              <a:latin typeface="Impact" panose="020B0806030902050204" pitchFamily="34" charset="0"/>
            </a:endParaRPr>
          </a:p>
        </p:txBody>
      </p:sp>
      <p:sp>
        <p:nvSpPr>
          <p:cNvPr id="6" name="Shape 142"/>
          <p:cNvSpPr/>
          <p:nvPr/>
        </p:nvSpPr>
        <p:spPr>
          <a:xfrm>
            <a:off x="8991600" y="1427350"/>
            <a:ext cx="1650023" cy="1774254"/>
          </a:xfrm>
          <a:custGeom>
            <a:avLst/>
            <a:gdLst/>
            <a:ahLst/>
            <a:cxnLst/>
            <a:rect l="0" t="0" r="0" b="0"/>
            <a:pathLst>
              <a:path w="1217295" h="1357884">
                <a:moveTo>
                  <a:pt x="612775" y="508"/>
                </a:moveTo>
                <a:cubicBezTo>
                  <a:pt x="637794" y="889"/>
                  <a:pt x="662432" y="6350"/>
                  <a:pt x="685292" y="16637"/>
                </a:cubicBezTo>
                <a:lnTo>
                  <a:pt x="1146937" y="287020"/>
                </a:lnTo>
                <a:cubicBezTo>
                  <a:pt x="1169162" y="301879"/>
                  <a:pt x="1187196" y="322072"/>
                  <a:pt x="1199261" y="345821"/>
                </a:cubicBezTo>
                <a:cubicBezTo>
                  <a:pt x="1210818" y="368300"/>
                  <a:pt x="1216787" y="393446"/>
                  <a:pt x="1216533" y="418846"/>
                </a:cubicBezTo>
                <a:lnTo>
                  <a:pt x="1216533" y="937895"/>
                </a:lnTo>
                <a:cubicBezTo>
                  <a:pt x="1217295" y="964311"/>
                  <a:pt x="1210945" y="990600"/>
                  <a:pt x="1198372" y="1013841"/>
                </a:cubicBezTo>
                <a:cubicBezTo>
                  <a:pt x="1185926" y="1036701"/>
                  <a:pt x="1167765" y="1056132"/>
                  <a:pt x="1145667" y="1069848"/>
                </a:cubicBezTo>
                <a:lnTo>
                  <a:pt x="691261" y="1334897"/>
                </a:lnTo>
                <a:cubicBezTo>
                  <a:pt x="665861" y="1349883"/>
                  <a:pt x="637032" y="1357757"/>
                  <a:pt x="607568" y="1357884"/>
                </a:cubicBezTo>
                <a:cubicBezTo>
                  <a:pt x="577977" y="1357884"/>
                  <a:pt x="548767" y="1350010"/>
                  <a:pt x="523240" y="1334897"/>
                </a:cubicBezTo>
                <a:lnTo>
                  <a:pt x="79121" y="1076325"/>
                </a:lnTo>
                <a:cubicBezTo>
                  <a:pt x="56134" y="1061085"/>
                  <a:pt x="37084" y="1040638"/>
                  <a:pt x="23368" y="1016508"/>
                </a:cubicBezTo>
                <a:cubicBezTo>
                  <a:pt x="7874" y="989330"/>
                  <a:pt x="0" y="958342"/>
                  <a:pt x="254" y="926973"/>
                </a:cubicBezTo>
                <a:lnTo>
                  <a:pt x="254" y="410972"/>
                </a:lnTo>
                <a:cubicBezTo>
                  <a:pt x="889" y="384556"/>
                  <a:pt x="8128" y="358648"/>
                  <a:pt x="21336" y="335788"/>
                </a:cubicBezTo>
                <a:cubicBezTo>
                  <a:pt x="35306" y="311785"/>
                  <a:pt x="55118" y="291846"/>
                  <a:pt x="78994" y="278130"/>
                </a:cubicBezTo>
                <a:lnTo>
                  <a:pt x="534670" y="16637"/>
                </a:lnTo>
                <a:cubicBezTo>
                  <a:pt x="559181" y="5588"/>
                  <a:pt x="585851" y="0"/>
                  <a:pt x="612775" y="508"/>
                </a:cubicBezTo>
                <a:close/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FFFFFF">
              <a:alpha val="23137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ru-RU"/>
          </a:p>
        </p:txBody>
      </p:sp>
      <p:pic>
        <p:nvPicPr>
          <p:cNvPr id="7" name="Picture 197"/>
          <p:cNvPicPr/>
          <p:nvPr/>
        </p:nvPicPr>
        <p:blipFill>
          <a:blip r:embed="rId3"/>
          <a:stretch>
            <a:fillRect/>
          </a:stretch>
        </p:blipFill>
        <p:spPr>
          <a:xfrm>
            <a:off x="9340361" y="1076452"/>
            <a:ext cx="1793631" cy="2476049"/>
          </a:xfrm>
          <a:prstGeom prst="rect">
            <a:avLst/>
          </a:prstGeom>
        </p:spPr>
      </p:pic>
      <p:sp>
        <p:nvSpPr>
          <p:cNvPr id="10" name="Shape 142"/>
          <p:cNvSpPr/>
          <p:nvPr/>
        </p:nvSpPr>
        <p:spPr>
          <a:xfrm>
            <a:off x="778309" y="1427350"/>
            <a:ext cx="1650023" cy="1774254"/>
          </a:xfrm>
          <a:custGeom>
            <a:avLst/>
            <a:gdLst/>
            <a:ahLst/>
            <a:cxnLst/>
            <a:rect l="0" t="0" r="0" b="0"/>
            <a:pathLst>
              <a:path w="1217295" h="1357884">
                <a:moveTo>
                  <a:pt x="612775" y="508"/>
                </a:moveTo>
                <a:cubicBezTo>
                  <a:pt x="637794" y="889"/>
                  <a:pt x="662432" y="6350"/>
                  <a:pt x="685292" y="16637"/>
                </a:cubicBezTo>
                <a:lnTo>
                  <a:pt x="1146937" y="287020"/>
                </a:lnTo>
                <a:cubicBezTo>
                  <a:pt x="1169162" y="301879"/>
                  <a:pt x="1187196" y="322072"/>
                  <a:pt x="1199261" y="345821"/>
                </a:cubicBezTo>
                <a:cubicBezTo>
                  <a:pt x="1210818" y="368300"/>
                  <a:pt x="1216787" y="393446"/>
                  <a:pt x="1216533" y="418846"/>
                </a:cubicBezTo>
                <a:lnTo>
                  <a:pt x="1216533" y="937895"/>
                </a:lnTo>
                <a:cubicBezTo>
                  <a:pt x="1217295" y="964311"/>
                  <a:pt x="1210945" y="990600"/>
                  <a:pt x="1198372" y="1013841"/>
                </a:cubicBezTo>
                <a:cubicBezTo>
                  <a:pt x="1185926" y="1036701"/>
                  <a:pt x="1167765" y="1056132"/>
                  <a:pt x="1145667" y="1069848"/>
                </a:cubicBezTo>
                <a:lnTo>
                  <a:pt x="691261" y="1334897"/>
                </a:lnTo>
                <a:cubicBezTo>
                  <a:pt x="665861" y="1349883"/>
                  <a:pt x="637032" y="1357757"/>
                  <a:pt x="607568" y="1357884"/>
                </a:cubicBezTo>
                <a:cubicBezTo>
                  <a:pt x="577977" y="1357884"/>
                  <a:pt x="548767" y="1350010"/>
                  <a:pt x="523240" y="1334897"/>
                </a:cubicBezTo>
                <a:lnTo>
                  <a:pt x="79121" y="1076325"/>
                </a:lnTo>
                <a:cubicBezTo>
                  <a:pt x="56134" y="1061085"/>
                  <a:pt x="37084" y="1040638"/>
                  <a:pt x="23368" y="1016508"/>
                </a:cubicBezTo>
                <a:cubicBezTo>
                  <a:pt x="7874" y="989330"/>
                  <a:pt x="0" y="958342"/>
                  <a:pt x="254" y="926973"/>
                </a:cubicBezTo>
                <a:lnTo>
                  <a:pt x="254" y="410972"/>
                </a:lnTo>
                <a:cubicBezTo>
                  <a:pt x="889" y="384556"/>
                  <a:pt x="8128" y="358648"/>
                  <a:pt x="21336" y="335788"/>
                </a:cubicBezTo>
                <a:cubicBezTo>
                  <a:pt x="35306" y="311785"/>
                  <a:pt x="55118" y="291846"/>
                  <a:pt x="78994" y="278130"/>
                </a:cubicBezTo>
                <a:lnTo>
                  <a:pt x="534670" y="16637"/>
                </a:lnTo>
                <a:cubicBezTo>
                  <a:pt x="559181" y="5588"/>
                  <a:pt x="585851" y="0"/>
                  <a:pt x="612775" y="508"/>
                </a:cubicBezTo>
                <a:close/>
              </a:path>
            </a:pathLst>
          </a:custGeom>
          <a:ln w="0" cap="flat">
            <a:miter lim="127000"/>
          </a:ln>
        </p:spPr>
        <p:style>
          <a:lnRef idx="0">
            <a:srgbClr val="000000">
              <a:alpha val="0"/>
            </a:srgbClr>
          </a:lnRef>
          <a:fillRef idx="1">
            <a:srgbClr val="FFFFFF">
              <a:alpha val="23137"/>
            </a:srgbClr>
          </a:fillRef>
          <a:effectRef idx="0">
            <a:scrgbClr r="0" g="0" b="0"/>
          </a:effectRef>
          <a:fontRef idx="none"/>
        </p:style>
        <p:txBody>
          <a:bodyPr/>
          <a:lstStyle/>
          <a:p>
            <a:endParaRPr lang="ru-RU"/>
          </a:p>
        </p:txBody>
      </p:sp>
      <p:pic>
        <p:nvPicPr>
          <p:cNvPr id="11" name="Picture 199"/>
          <p:cNvPicPr/>
          <p:nvPr/>
        </p:nvPicPr>
        <p:blipFill>
          <a:blip r:embed="rId4"/>
          <a:stretch>
            <a:fillRect/>
          </a:stretch>
        </p:blipFill>
        <p:spPr>
          <a:xfrm>
            <a:off x="281925" y="1410637"/>
            <a:ext cx="1837211" cy="1820291"/>
          </a:xfrm>
          <a:prstGeom prst="rect">
            <a:avLst/>
          </a:prstGeom>
        </p:spPr>
      </p:pic>
      <p:sp>
        <p:nvSpPr>
          <p:cNvPr id="12" name="Rectangle 139"/>
          <p:cNvSpPr/>
          <p:nvPr/>
        </p:nvSpPr>
        <p:spPr>
          <a:xfrm>
            <a:off x="4839598" y="1809866"/>
            <a:ext cx="1840694" cy="106787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600" b="1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Arial" panose="020B0604020202020204" pitchFamily="34" charset="0"/>
              </a:rPr>
              <a:t>14</a:t>
            </a:r>
            <a:r>
              <a:rPr lang="ru-RU" sz="3200" b="1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Arial" panose="020B0604020202020204" pitchFamily="34" charset="0"/>
              </a:rPr>
              <a:t> </a:t>
            </a:r>
            <a:r>
              <a:rPr lang="en-US" sz="3200" b="1" dirty="0" smtClean="0">
                <a:solidFill>
                  <a:srgbClr val="FFFFFF"/>
                </a:solidFill>
                <a:effectLst/>
                <a:latin typeface="Impact" panose="020B0806030902050204" pitchFamily="34" charset="0"/>
                <a:ea typeface="Arial" panose="020B0604020202020204" pitchFamily="34" charset="0"/>
              </a:rPr>
              <a:t>  </a:t>
            </a:r>
            <a:r>
              <a:rPr lang="ru-RU" sz="3200" b="1" dirty="0" smtClean="0">
                <a:solidFill>
                  <a:srgbClr val="FFFFFF"/>
                </a:solidFill>
                <a:effectLst/>
                <a:latin typeface="Impact" panose="020B0806030902050204" pitchFamily="34" charset="0"/>
                <a:ea typeface="Arial" panose="020B0604020202020204" pitchFamily="34" charset="0"/>
              </a:rPr>
              <a:t>лет</a:t>
            </a:r>
            <a:endParaRPr lang="ru-RU" sz="1100" dirty="0">
              <a:solidFill>
                <a:srgbClr val="000000"/>
              </a:solidFill>
              <a:effectLst/>
              <a:latin typeface="Impact" panose="020B080603090205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6984" y="1895317"/>
            <a:ext cx="1638529" cy="8383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9933" y="1904518"/>
            <a:ext cx="1648055" cy="885949"/>
          </a:xfrm>
          <a:prstGeom prst="rect">
            <a:avLst/>
          </a:prstGeom>
        </p:spPr>
      </p:pic>
      <p:sp>
        <p:nvSpPr>
          <p:cNvPr id="16" name="Заголовок 3"/>
          <p:cNvSpPr txBox="1">
            <a:spLocks/>
          </p:cNvSpPr>
          <p:nvPr/>
        </p:nvSpPr>
        <p:spPr>
          <a:xfrm>
            <a:off x="516790" y="3318900"/>
            <a:ext cx="5643169" cy="3074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rgbClr val="113595"/>
                </a:solidFill>
                <a:latin typeface="Impact" panose="020B0806030902050204" pitchFamily="34" charset="0"/>
              </a:rPr>
              <a:t>Младше 14 лет</a:t>
            </a:r>
          </a:p>
          <a:p>
            <a:endParaRPr lang="ru-RU" sz="1400" dirty="0" smtClean="0">
              <a:solidFill>
                <a:srgbClr val="113595"/>
              </a:solidFill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Регистрируются на портале </a:t>
            </a:r>
            <a:r>
              <a:rPr lang="ru-RU" sz="2000" u="sng" dirty="0" smtClean="0">
                <a:latin typeface="Impact" panose="020B0806030902050204" pitchFamily="34" charset="0"/>
              </a:rPr>
              <a:t>только родителями в добровольном порядке</a:t>
            </a:r>
          </a:p>
          <a:p>
            <a:endParaRPr lang="ru-RU" sz="1400" dirty="0" smtClean="0"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-  Доступ управления учетной записью у родителя</a:t>
            </a:r>
          </a:p>
          <a:p>
            <a:endParaRPr lang="ru-RU" sz="2000" dirty="0" smtClean="0"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-  Только просмотр информации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159959" y="3516819"/>
            <a:ext cx="5908181" cy="3239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13595"/>
                </a:solidFill>
                <a:latin typeface="Impact" panose="020B0806030902050204" pitchFamily="34" charset="0"/>
              </a:rPr>
              <a:t>Старше 14 лет</a:t>
            </a:r>
          </a:p>
          <a:p>
            <a:endParaRPr lang="ru-RU" sz="1050" dirty="0" smtClean="0">
              <a:solidFill>
                <a:srgbClr val="113595"/>
              </a:solidFill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Могут зарегистрироваться </a:t>
            </a:r>
            <a:r>
              <a:rPr lang="ru-RU" sz="2000" dirty="0">
                <a:latin typeface="Impact" panose="020B0806030902050204" pitchFamily="34" charset="0"/>
              </a:rPr>
              <a:t>на портале </a:t>
            </a:r>
            <a:r>
              <a:rPr lang="ru-RU" sz="2000" u="sng" dirty="0" smtClean="0">
                <a:latin typeface="Impact" panose="020B0806030902050204" pitchFamily="34" charset="0"/>
              </a:rPr>
              <a:t>самостоятельно</a:t>
            </a:r>
            <a:endParaRPr lang="ru-RU" sz="2000" u="sng" dirty="0">
              <a:latin typeface="Impact" panose="020B0806030902050204" pitchFamily="34" charset="0"/>
            </a:endParaRPr>
          </a:p>
          <a:p>
            <a:endParaRPr lang="ru-RU" sz="1400" dirty="0" smtClean="0"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-  Добавление своих данных </a:t>
            </a:r>
          </a:p>
          <a:p>
            <a:endParaRPr lang="ru-RU" sz="1400" dirty="0"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-  Контроль за данными у родителя</a:t>
            </a:r>
          </a:p>
          <a:p>
            <a:endParaRPr lang="ru-RU" sz="1400" dirty="0" smtClean="0">
              <a:latin typeface="Impact" panose="020B0806030902050204" pitchFamily="34" charset="0"/>
            </a:endParaRPr>
          </a:p>
          <a:p>
            <a:r>
              <a:rPr lang="ru-RU" sz="2000" dirty="0" smtClean="0">
                <a:latin typeface="Impact" panose="020B0806030902050204" pitchFamily="34" charset="0"/>
              </a:rPr>
              <a:t>-  Получение отдельных услуг (запись в кружки,     колледжи, ВУЗы)</a:t>
            </a:r>
            <a:endParaRPr lang="ru-RU" sz="2000" dirty="0"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464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520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2663"/>
            <a:ext cx="8924192" cy="5108332"/>
          </a:xfrm>
          <a:prstGeom prst="rect">
            <a:avLst/>
          </a:prstGeom>
        </p:spPr>
      </p:pic>
      <p:pic>
        <p:nvPicPr>
          <p:cNvPr id="3" name="Picture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6952692" y="920996"/>
            <a:ext cx="3631687" cy="4187336"/>
          </a:xfrm>
          <a:prstGeom prst="rect">
            <a:avLst/>
          </a:prstGeom>
        </p:spPr>
      </p:pic>
      <p:pic>
        <p:nvPicPr>
          <p:cNvPr id="4" name="Picture 107"/>
          <p:cNvPicPr/>
          <p:nvPr/>
        </p:nvPicPr>
        <p:blipFill>
          <a:blip r:embed="rId4"/>
          <a:stretch>
            <a:fillRect/>
          </a:stretch>
        </p:blipFill>
        <p:spPr>
          <a:xfrm>
            <a:off x="312850" y="2303587"/>
            <a:ext cx="3261947" cy="3130061"/>
          </a:xfrm>
          <a:prstGeom prst="rect">
            <a:avLst/>
          </a:prstGeom>
        </p:spPr>
      </p:pic>
      <p:pic>
        <p:nvPicPr>
          <p:cNvPr id="5" name="Picture 103"/>
          <p:cNvPicPr/>
          <p:nvPr/>
        </p:nvPicPr>
        <p:blipFill>
          <a:blip r:embed="rId5"/>
          <a:stretch>
            <a:fillRect/>
          </a:stretch>
        </p:blipFill>
        <p:spPr>
          <a:xfrm>
            <a:off x="3458849" y="2910039"/>
            <a:ext cx="3620575" cy="3321512"/>
          </a:xfrm>
          <a:prstGeom prst="rect">
            <a:avLst/>
          </a:prstGeom>
        </p:spPr>
      </p:pic>
      <p:pic>
        <p:nvPicPr>
          <p:cNvPr id="6" name="Picture 105"/>
          <p:cNvPicPr/>
          <p:nvPr/>
        </p:nvPicPr>
        <p:blipFill>
          <a:blip r:embed="rId6"/>
          <a:stretch>
            <a:fillRect/>
          </a:stretch>
        </p:blipFill>
        <p:spPr>
          <a:xfrm>
            <a:off x="9088166" y="3481937"/>
            <a:ext cx="2992427" cy="3121953"/>
          </a:xfrm>
          <a:prstGeom prst="rect">
            <a:avLst/>
          </a:prstGeom>
        </p:spPr>
      </p:pic>
      <p:sp>
        <p:nvSpPr>
          <p:cNvPr id="8" name="Rectangle 89"/>
          <p:cNvSpPr/>
          <p:nvPr/>
        </p:nvSpPr>
        <p:spPr>
          <a:xfrm>
            <a:off x="1045042" y="592073"/>
            <a:ext cx="5645514" cy="167806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Доступ к ФГИС «Моя школа» будет предоставляться через РИС ЦОСС, а данные               в разделе «Мое Образование» можно также получить в мобильном приложении              «ЦОСС Дневник» </a:t>
            </a:r>
            <a:endParaRPr lang="ru-RU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3166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162</Words>
  <Application>Microsoft Office PowerPoint</Application>
  <PresentationFormat>Широкоэкранный</PresentationFormat>
  <Paragraphs>45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Impact</vt:lpstr>
      <vt:lpstr>Тема Office</vt:lpstr>
      <vt:lpstr>Презентация PowerPoint</vt:lpstr>
      <vt:lpstr>Регистрация учетной записи доступна для детей: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Чупринов Данил Валентинович</dc:creator>
  <cp:lastModifiedBy>Чупринов Данил Валентинович</cp:lastModifiedBy>
  <cp:revision>6</cp:revision>
  <dcterms:created xsi:type="dcterms:W3CDTF">2022-08-29T13:43:22Z</dcterms:created>
  <dcterms:modified xsi:type="dcterms:W3CDTF">2022-08-29T14:34:31Z</dcterms:modified>
</cp:coreProperties>
</file>