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66" r:id="rId4"/>
    <p:sldId id="269" r:id="rId5"/>
    <p:sldId id="262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3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335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111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9666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739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604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134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687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760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500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902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3445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375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4698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123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667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0408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798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7F57348-59DE-4EFF-B013-4975863FA7E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B63977F-6865-47D8-84B2-D304BB9200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08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Правда ли что?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Форматирование символов и абзацев в текстовых документах.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59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1. Правда ли что…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853" y="4462818"/>
            <a:ext cx="7992000" cy="147231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данном абзаце установлено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выравнивание по правому краю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421" t="18983" r="13707" b="52659"/>
          <a:stretch/>
        </p:blipFill>
        <p:spPr>
          <a:xfrm>
            <a:off x="586853" y="2219204"/>
            <a:ext cx="7992000" cy="19343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739078" y="-872197"/>
            <a:ext cx="5674310" cy="932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</a:t>
            </a:r>
            <a:endParaRPr lang="ru-RU" sz="60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28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/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Правда ли что…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0232" y="5254387"/>
            <a:ext cx="7992000" cy="953699"/>
          </a:xfrm>
        </p:spPr>
        <p:txBody>
          <a:bodyPr vert="horz" lIns="68580" tIns="34290" rIns="68580" bIns="34290" rtlCol="0" anchor="t"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выделенном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абзаце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установлены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интервалы после и перед  абзацем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896" t="19170" r="13707" b="39039"/>
          <a:stretch/>
        </p:blipFill>
        <p:spPr>
          <a:xfrm>
            <a:off x="580232" y="2235185"/>
            <a:ext cx="7992000" cy="28281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051870" y="-858129"/>
            <a:ext cx="7048724" cy="93256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</a:t>
            </a:r>
            <a:endParaRPr lang="ru-RU" sz="60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26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/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Правда ли что…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7528" y="4012443"/>
            <a:ext cx="7992000" cy="1922690"/>
          </a:xfrm>
        </p:spPr>
        <p:txBody>
          <a:bodyPr vert="horz" lIns="68580" tIns="34290" rIns="68580" bIns="34290" rtlCol="0" anchor="t"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данном абзаце установлен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отступ первой строки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581" t="18983" r="14022" b="56577"/>
          <a:stretch/>
        </p:blipFill>
        <p:spPr>
          <a:xfrm>
            <a:off x="607528" y="2219204"/>
            <a:ext cx="7992000" cy="16539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051871" y="-860000"/>
            <a:ext cx="7048724" cy="93256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</a:t>
            </a:r>
            <a:endParaRPr lang="ru-RU" sz="60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57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Правда ли что…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0233" y="4967785"/>
            <a:ext cx="7992000" cy="96734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данном абзаце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частично изменено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начертание символов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791" t="18983" r="13812" b="47062"/>
          <a:stretch/>
        </p:blipFill>
        <p:spPr>
          <a:xfrm>
            <a:off x="580233" y="2347416"/>
            <a:ext cx="7992000" cy="22978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739078" y="-900332"/>
            <a:ext cx="5674310" cy="932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</a:t>
            </a:r>
            <a:endParaRPr lang="ru-RU" sz="60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40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/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Правда ли что…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206" y="4476467"/>
            <a:ext cx="8024884" cy="1550946"/>
          </a:xfrm>
        </p:spPr>
        <p:txBody>
          <a:bodyPr vert="horz" lIns="68580" tIns="34290" rIns="68580" bIns="34290" rtlCol="0" anchor="t"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данном абзаце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присутствует изменение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цвета текста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211" t="18983" r="14232" b="56017"/>
          <a:stretch/>
        </p:blipFill>
        <p:spPr>
          <a:xfrm>
            <a:off x="606090" y="2361064"/>
            <a:ext cx="7992000" cy="17134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051871" y="-860000"/>
            <a:ext cx="7048724" cy="93256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</a:t>
            </a:r>
            <a:endParaRPr lang="ru-RU" sz="60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59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1240</TotalTime>
  <Words>90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Garamond</vt:lpstr>
      <vt:lpstr>Wingdings</vt:lpstr>
      <vt:lpstr>Натуральные материалы</vt:lpstr>
      <vt:lpstr>Правда ли что?</vt:lpstr>
      <vt:lpstr>1. Правда ли что…</vt:lpstr>
      <vt:lpstr>2. Правда ли что…</vt:lpstr>
      <vt:lpstr>3. Правда ли что…</vt:lpstr>
      <vt:lpstr>4. Правда ли что…</vt:lpstr>
      <vt:lpstr>5. Правда ли что…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Правда ли что?</dc:title>
  <dc:creator>Бартош С.</dc:creator>
  <cp:lastModifiedBy>Бартош С.</cp:lastModifiedBy>
  <cp:revision>45</cp:revision>
  <dcterms:created xsi:type="dcterms:W3CDTF">2017-10-15T09:40:44Z</dcterms:created>
  <dcterms:modified xsi:type="dcterms:W3CDTF">2026-03-08T12:40:01Z</dcterms:modified>
</cp:coreProperties>
</file>