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9A2A1-D31D-45E4-8410-A775C9233AAF}" type="datetimeFigureOut">
              <a:rPr lang="ru-RU" smtClean="0"/>
              <a:t>11.10.2015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2FD74-86B1-49AD-B79A-321545FF89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Определите валентность химических элементов в следующих соединениях</a:t>
            </a:r>
            <a:r>
              <a:rPr lang="ru-RU" dirty="0" smtClean="0"/>
              <a:t>:</a:t>
            </a:r>
          </a:p>
          <a:p>
            <a:r>
              <a:rPr lang="en-US" dirty="0" smtClean="0"/>
              <a:t>I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ZnS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en-US" b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II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   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HBr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MgCl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r>
              <a:rPr lang="en-US" dirty="0" smtClean="0"/>
              <a:t>III  –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 С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aCl</a:t>
            </a:r>
            <a:r>
              <a:rPr lang="ru-RU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2. Расставьте индексы в химических формулах следующих соединений</a:t>
            </a:r>
            <a:r>
              <a:rPr lang="ru-RU" dirty="0" smtClean="0"/>
              <a:t>: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    Ag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        III                                         IV</a:t>
            </a:r>
            <a:endParaRPr lang="en-US" dirty="0"/>
          </a:p>
          <a:p>
            <a:pPr>
              <a:buNone/>
            </a:pPr>
            <a:r>
              <a:rPr lang="en-US" dirty="0" smtClean="0"/>
              <a:t>II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N..O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..      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..Cl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..   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Si..O..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         VI               III                      I</a:t>
            </a:r>
            <a:endParaRPr lang="en-US" dirty="0"/>
          </a:p>
          <a:p>
            <a:pPr>
              <a:buNone/>
            </a:pPr>
            <a:r>
              <a:rPr lang="en-US" dirty="0" smtClean="0"/>
              <a:t>III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..O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..      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Fe..Cl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..         Cu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Рассчитать массовые доли элементов в соединениях:</a:t>
            </a:r>
            <a:r>
              <a:rPr lang="en-US" dirty="0" smtClean="0"/>
              <a:t> </a:t>
            </a:r>
            <a:r>
              <a:rPr lang="ru-RU" dirty="0" smtClean="0"/>
              <a:t>любое из вашего варианта.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112</Words>
  <Application>Microsoft Office PowerPoint</Application>
  <PresentationFormat>Экран (4:3)</PresentationFormat>
  <Paragraphs>13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2</cp:revision>
  <dcterms:created xsi:type="dcterms:W3CDTF">2015-10-11T12:18:29Z</dcterms:created>
  <dcterms:modified xsi:type="dcterms:W3CDTF">2015-10-11T12:30:38Z</dcterms:modified>
</cp:coreProperties>
</file>