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8" r:id="rId4"/>
    <p:sldId id="272" r:id="rId5"/>
    <p:sldId id="279" r:id="rId6"/>
    <p:sldId id="269" r:id="rId7"/>
    <p:sldId id="271" r:id="rId8"/>
    <p:sldId id="274" r:id="rId9"/>
    <p:sldId id="282" r:id="rId10"/>
    <p:sldId id="291" r:id="rId11"/>
    <p:sldId id="314" r:id="rId12"/>
    <p:sldId id="283" r:id="rId13"/>
    <p:sldId id="317" r:id="rId14"/>
    <p:sldId id="275" r:id="rId15"/>
    <p:sldId id="288" r:id="rId16"/>
    <p:sldId id="286" r:id="rId17"/>
    <p:sldId id="273" r:id="rId18"/>
    <p:sldId id="264" r:id="rId19"/>
    <p:sldId id="295" r:id="rId20"/>
    <p:sldId id="277" r:id="rId21"/>
    <p:sldId id="306" r:id="rId22"/>
    <p:sldId id="297" r:id="rId23"/>
    <p:sldId id="276" r:id="rId24"/>
    <p:sldId id="258" r:id="rId25"/>
    <p:sldId id="305" r:id="rId26"/>
    <p:sldId id="263" r:id="rId27"/>
    <p:sldId id="292" r:id="rId28"/>
    <p:sldId id="312" r:id="rId29"/>
    <p:sldId id="307" r:id="rId30"/>
    <p:sldId id="262" r:id="rId31"/>
    <p:sldId id="270" r:id="rId32"/>
    <p:sldId id="299" r:id="rId33"/>
    <p:sldId id="26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7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C8A29-827F-4507-9796-EE50E2EC3ECF}" type="doc">
      <dgm:prSet loTypeId="urn:microsoft.com/office/officeart/2005/8/layout/radial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40BA14-FF68-458B-A4B7-791C46F65925}">
      <dgm:prSet phldrT="[Текст]"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</a:t>
          </a:r>
        </a:p>
      </dgm:t>
    </dgm:pt>
    <dgm:pt modelId="{13F2D7E6-971F-4F92-848B-CE029190B9E6}" type="parTrans" cxnId="{5BAADC1E-1847-48FC-A918-AD6304C9EBAB}">
      <dgm:prSet/>
      <dgm:spPr/>
      <dgm:t>
        <a:bodyPr/>
        <a:lstStyle/>
        <a:p>
          <a:endParaRPr lang="ru-RU"/>
        </a:p>
      </dgm:t>
    </dgm:pt>
    <dgm:pt modelId="{564486FA-59B8-4F4F-B3FD-C659599D2DC6}" type="sibTrans" cxnId="{5BAADC1E-1847-48FC-A918-AD6304C9EBAB}">
      <dgm:prSet/>
      <dgm:spPr/>
      <dgm:t>
        <a:bodyPr/>
        <a:lstStyle/>
        <a:p>
          <a:endParaRPr lang="ru-RU"/>
        </a:p>
      </dgm:t>
    </dgm:pt>
    <dgm:pt modelId="{5045DBA4-EAD2-4251-982D-4BD93EDC222A}">
      <dgm:prSet phldrT="[Текст]" custT="1"/>
      <dgm:spPr/>
      <dgm:t>
        <a:bodyPr/>
        <a:lstStyle/>
        <a:p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результата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(результаты ЕГЭ, аттестации учителя, качество обучения по ступеням образования и др.)</a:t>
          </a:r>
        </a:p>
      </dgm:t>
    </dgm:pt>
    <dgm:pt modelId="{58A48BFE-D9F4-4F6F-8D83-31F743D09DAF}" type="parTrans" cxnId="{D183DDF4-AC9A-4778-A683-765B2D0E688A}">
      <dgm:prSet/>
      <dgm:spPr/>
      <dgm:t>
        <a:bodyPr/>
        <a:lstStyle/>
        <a:p>
          <a:endParaRPr lang="ru-RU"/>
        </a:p>
      </dgm:t>
    </dgm:pt>
    <dgm:pt modelId="{D127FA24-ED38-4B6C-9FDA-524C1DC366DC}" type="sibTrans" cxnId="{D183DDF4-AC9A-4778-A683-765B2D0E688A}">
      <dgm:prSet/>
      <dgm:spPr/>
      <dgm:t>
        <a:bodyPr/>
        <a:lstStyle/>
        <a:p>
          <a:endParaRPr lang="ru-RU"/>
        </a:p>
      </dgm:t>
    </dgm:pt>
    <dgm:pt modelId="{E55CBA77-A39C-4588-A466-BD68F55DEB71}">
      <dgm:prSet phldrT="[Текст]" custT="1"/>
      <dgm:spPr/>
      <dgm:t>
        <a:bodyPr/>
        <a:lstStyle/>
        <a:p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процесса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(качество педагогической деятельности, в том числе инновационной, и управления качеством</a:t>
          </a:r>
          <a:r>
            <a:rPr lang="ru-RU" sz="1800" dirty="0"/>
            <a:t>)</a:t>
          </a:r>
        </a:p>
      </dgm:t>
    </dgm:pt>
    <dgm:pt modelId="{1A033190-7B4F-4B1E-883E-4B43A90A6039}" type="parTrans" cxnId="{79A695D2-1375-4BDD-A4F9-9D411D6C8AEB}">
      <dgm:prSet/>
      <dgm:spPr/>
      <dgm:t>
        <a:bodyPr/>
        <a:lstStyle/>
        <a:p>
          <a:endParaRPr lang="ru-RU"/>
        </a:p>
      </dgm:t>
    </dgm:pt>
    <dgm:pt modelId="{0A3EBCDA-3065-428F-B8FE-47D8FBD86B72}" type="sibTrans" cxnId="{79A695D2-1375-4BDD-A4F9-9D411D6C8AEB}">
      <dgm:prSet/>
      <dgm:spPr/>
      <dgm:t>
        <a:bodyPr/>
        <a:lstStyle/>
        <a:p>
          <a:endParaRPr lang="ru-RU"/>
        </a:p>
      </dgm:t>
    </dgm:pt>
    <dgm:pt modelId="{838AE577-CC5E-4EC4-B07F-02AF4B891DDA}">
      <dgm:prSet phldrT="[Текст]" custT="1"/>
      <dgm:spPr/>
      <dgm:t>
        <a:bodyPr/>
        <a:lstStyle/>
        <a:p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условий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(качество образовательных программ, учебных и учебно-методических материалов; оснащения образовательных процессов, кадровые и др.)</a:t>
          </a:r>
        </a:p>
      </dgm:t>
    </dgm:pt>
    <dgm:pt modelId="{F41E92CF-67F8-4945-B3D8-4815467213E8}" type="sibTrans" cxnId="{54214AEB-C78B-4DAB-AF34-B00F248E573C}">
      <dgm:prSet/>
      <dgm:spPr/>
      <dgm:t>
        <a:bodyPr/>
        <a:lstStyle/>
        <a:p>
          <a:endParaRPr lang="ru-RU"/>
        </a:p>
      </dgm:t>
    </dgm:pt>
    <dgm:pt modelId="{C5494135-D9AE-45E0-9451-BF7C06E1AA07}" type="parTrans" cxnId="{54214AEB-C78B-4DAB-AF34-B00F248E573C}">
      <dgm:prSet/>
      <dgm:spPr/>
      <dgm:t>
        <a:bodyPr/>
        <a:lstStyle/>
        <a:p>
          <a:endParaRPr lang="ru-RU"/>
        </a:p>
      </dgm:t>
    </dgm:pt>
    <dgm:pt modelId="{688C453C-FDCF-4B57-BC76-64F9708FFF92}" type="pres">
      <dgm:prSet presAssocID="{7C5C8A29-827F-4507-9796-EE50E2EC3EC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495D2B7-9228-4CE5-9F29-EBDE04D33E6B}" type="pres">
      <dgm:prSet presAssocID="{9340BA14-FF68-458B-A4B7-791C46F65925}" presName="centerShape" presStyleLbl="node0" presStyleIdx="0" presStyleCnt="1" custScaleX="138663" custScaleY="136693" custLinFactNeighborX="-853" custLinFactNeighborY="-3605"/>
      <dgm:spPr/>
    </dgm:pt>
    <dgm:pt modelId="{F125B120-5A55-4DC8-9BF8-177B5A9EFA79}" type="pres">
      <dgm:prSet presAssocID="{838AE577-CC5E-4EC4-B07F-02AF4B891DDA}" presName="node" presStyleLbl="node1" presStyleIdx="0" presStyleCnt="3" custScaleX="413625" custScaleY="114888" custRadScaleRad="98056" custRadScaleInc="-13363">
        <dgm:presLayoutVars>
          <dgm:bulletEnabled val="1"/>
        </dgm:presLayoutVars>
      </dgm:prSet>
      <dgm:spPr/>
    </dgm:pt>
    <dgm:pt modelId="{BB500A10-1C21-4678-9D8A-9C0FDE344A3F}" type="pres">
      <dgm:prSet presAssocID="{838AE577-CC5E-4EC4-B07F-02AF4B891DDA}" presName="dummy" presStyleCnt="0"/>
      <dgm:spPr/>
    </dgm:pt>
    <dgm:pt modelId="{59E88A68-1A6D-4F7B-BD5B-4FBEEE67E38E}" type="pres">
      <dgm:prSet presAssocID="{F41E92CF-67F8-4945-B3D8-4815467213E8}" presName="sibTrans" presStyleLbl="sibTrans2D1" presStyleIdx="0" presStyleCnt="3" custLinFactNeighborX="-3299" custLinFactNeighborY="438"/>
      <dgm:spPr/>
    </dgm:pt>
    <dgm:pt modelId="{A6B254A8-6A8B-4858-B91F-B04AE85E5888}" type="pres">
      <dgm:prSet presAssocID="{5045DBA4-EAD2-4251-982D-4BD93EDC222A}" presName="node" presStyleLbl="node1" presStyleIdx="1" presStyleCnt="3" custScaleX="309585" custScaleY="125552" custRadScaleRad="141224" custRadScaleInc="-37413">
        <dgm:presLayoutVars>
          <dgm:bulletEnabled val="1"/>
        </dgm:presLayoutVars>
      </dgm:prSet>
      <dgm:spPr/>
    </dgm:pt>
    <dgm:pt modelId="{7AF8F20A-5728-4565-B735-DA6CEF3FFC0C}" type="pres">
      <dgm:prSet presAssocID="{5045DBA4-EAD2-4251-982D-4BD93EDC222A}" presName="dummy" presStyleCnt="0"/>
      <dgm:spPr/>
    </dgm:pt>
    <dgm:pt modelId="{B6E929BD-68F0-4136-8510-9AC79EAAD120}" type="pres">
      <dgm:prSet presAssocID="{D127FA24-ED38-4B6C-9FDA-524C1DC366DC}" presName="sibTrans" presStyleLbl="sibTrans2D1" presStyleIdx="1" presStyleCnt="3" custScaleY="51852"/>
      <dgm:spPr/>
    </dgm:pt>
    <dgm:pt modelId="{A7D6E343-E68B-4B1E-858A-9E6F06262BA1}" type="pres">
      <dgm:prSet presAssocID="{E55CBA77-A39C-4588-A466-BD68F55DEB71}" presName="node" presStyleLbl="node1" presStyleIdx="2" presStyleCnt="3" custScaleX="316370" custScaleY="116926" custRadScaleRad="144512" custRadScaleInc="35972">
        <dgm:presLayoutVars>
          <dgm:bulletEnabled val="1"/>
        </dgm:presLayoutVars>
      </dgm:prSet>
      <dgm:spPr/>
    </dgm:pt>
    <dgm:pt modelId="{BABC3A56-798B-4DD0-9AB4-F29CDF866CED}" type="pres">
      <dgm:prSet presAssocID="{E55CBA77-A39C-4588-A466-BD68F55DEB71}" presName="dummy" presStyleCnt="0"/>
      <dgm:spPr/>
    </dgm:pt>
    <dgm:pt modelId="{59E586A0-9815-41AA-8C82-281AA8F6852E}" type="pres">
      <dgm:prSet presAssocID="{0A3EBCDA-3065-428F-B8FE-47D8FBD86B72}" presName="sibTrans" presStyleLbl="sibTrans2D1" presStyleIdx="2" presStyleCnt="3"/>
      <dgm:spPr/>
    </dgm:pt>
  </dgm:ptLst>
  <dgm:cxnLst>
    <dgm:cxn modelId="{94876510-9B46-4AA6-9D4B-83305705E829}" type="presOf" srcId="{838AE577-CC5E-4EC4-B07F-02AF4B891DDA}" destId="{F125B120-5A55-4DC8-9BF8-177B5A9EFA79}" srcOrd="0" destOrd="0" presId="urn:microsoft.com/office/officeart/2005/8/layout/radial6"/>
    <dgm:cxn modelId="{5BAADC1E-1847-48FC-A918-AD6304C9EBAB}" srcId="{7C5C8A29-827F-4507-9796-EE50E2EC3ECF}" destId="{9340BA14-FF68-458B-A4B7-791C46F65925}" srcOrd="0" destOrd="0" parTransId="{13F2D7E6-971F-4F92-848B-CE029190B9E6}" sibTransId="{564486FA-59B8-4F4F-B3FD-C659599D2DC6}"/>
    <dgm:cxn modelId="{183B4536-9851-45A2-BDDC-4242C52AF7B9}" type="presOf" srcId="{D127FA24-ED38-4B6C-9FDA-524C1DC366DC}" destId="{B6E929BD-68F0-4136-8510-9AC79EAAD120}" srcOrd="0" destOrd="0" presId="urn:microsoft.com/office/officeart/2005/8/layout/radial6"/>
    <dgm:cxn modelId="{26AFF247-3CB5-40C7-B57F-71F7AC81907A}" type="presOf" srcId="{5045DBA4-EAD2-4251-982D-4BD93EDC222A}" destId="{A6B254A8-6A8B-4858-B91F-B04AE85E5888}" srcOrd="0" destOrd="0" presId="urn:microsoft.com/office/officeart/2005/8/layout/radial6"/>
    <dgm:cxn modelId="{661D0157-36F5-4B23-B286-833994B4D0C0}" type="presOf" srcId="{F41E92CF-67F8-4945-B3D8-4815467213E8}" destId="{59E88A68-1A6D-4F7B-BD5B-4FBEEE67E38E}" srcOrd="0" destOrd="0" presId="urn:microsoft.com/office/officeart/2005/8/layout/radial6"/>
    <dgm:cxn modelId="{A5252557-5D83-46B0-A6C5-7EF6B0DF330E}" type="presOf" srcId="{9340BA14-FF68-458B-A4B7-791C46F65925}" destId="{9495D2B7-9228-4CE5-9F29-EBDE04D33E6B}" srcOrd="0" destOrd="0" presId="urn:microsoft.com/office/officeart/2005/8/layout/radial6"/>
    <dgm:cxn modelId="{62BCB09F-0C1B-4D9C-805E-A0AA4A788C37}" type="presOf" srcId="{7C5C8A29-827F-4507-9796-EE50E2EC3ECF}" destId="{688C453C-FDCF-4B57-BC76-64F9708FFF92}" srcOrd="0" destOrd="0" presId="urn:microsoft.com/office/officeart/2005/8/layout/radial6"/>
    <dgm:cxn modelId="{79A695D2-1375-4BDD-A4F9-9D411D6C8AEB}" srcId="{9340BA14-FF68-458B-A4B7-791C46F65925}" destId="{E55CBA77-A39C-4588-A466-BD68F55DEB71}" srcOrd="2" destOrd="0" parTransId="{1A033190-7B4F-4B1E-883E-4B43A90A6039}" sibTransId="{0A3EBCDA-3065-428F-B8FE-47D8FBD86B72}"/>
    <dgm:cxn modelId="{972FF3DA-D307-4391-BB3F-7AE1878C4878}" type="presOf" srcId="{E55CBA77-A39C-4588-A466-BD68F55DEB71}" destId="{A7D6E343-E68B-4B1E-858A-9E6F06262BA1}" srcOrd="0" destOrd="0" presId="urn:microsoft.com/office/officeart/2005/8/layout/radial6"/>
    <dgm:cxn modelId="{54214AEB-C78B-4DAB-AF34-B00F248E573C}" srcId="{9340BA14-FF68-458B-A4B7-791C46F65925}" destId="{838AE577-CC5E-4EC4-B07F-02AF4B891DDA}" srcOrd="0" destOrd="0" parTransId="{C5494135-D9AE-45E0-9451-BF7C06E1AA07}" sibTransId="{F41E92CF-67F8-4945-B3D8-4815467213E8}"/>
    <dgm:cxn modelId="{960653F3-3EE0-48D4-BE66-63F18186F7CB}" type="presOf" srcId="{0A3EBCDA-3065-428F-B8FE-47D8FBD86B72}" destId="{59E586A0-9815-41AA-8C82-281AA8F6852E}" srcOrd="0" destOrd="0" presId="urn:microsoft.com/office/officeart/2005/8/layout/radial6"/>
    <dgm:cxn modelId="{D183DDF4-AC9A-4778-A683-765B2D0E688A}" srcId="{9340BA14-FF68-458B-A4B7-791C46F65925}" destId="{5045DBA4-EAD2-4251-982D-4BD93EDC222A}" srcOrd="1" destOrd="0" parTransId="{58A48BFE-D9F4-4F6F-8D83-31F743D09DAF}" sibTransId="{D127FA24-ED38-4B6C-9FDA-524C1DC366DC}"/>
    <dgm:cxn modelId="{5E4401C8-940D-45F5-97FB-E3CC6C3CDAC6}" type="presParOf" srcId="{688C453C-FDCF-4B57-BC76-64F9708FFF92}" destId="{9495D2B7-9228-4CE5-9F29-EBDE04D33E6B}" srcOrd="0" destOrd="0" presId="urn:microsoft.com/office/officeart/2005/8/layout/radial6"/>
    <dgm:cxn modelId="{571FB705-0BEF-4029-89CC-DDED3B3AD82C}" type="presParOf" srcId="{688C453C-FDCF-4B57-BC76-64F9708FFF92}" destId="{F125B120-5A55-4DC8-9BF8-177B5A9EFA79}" srcOrd="1" destOrd="0" presId="urn:microsoft.com/office/officeart/2005/8/layout/radial6"/>
    <dgm:cxn modelId="{A1409DA3-E828-45C2-B12D-3DEE54EEBB28}" type="presParOf" srcId="{688C453C-FDCF-4B57-BC76-64F9708FFF92}" destId="{BB500A10-1C21-4678-9D8A-9C0FDE344A3F}" srcOrd="2" destOrd="0" presId="urn:microsoft.com/office/officeart/2005/8/layout/radial6"/>
    <dgm:cxn modelId="{625D8CA5-E8A3-4147-BCA8-8CC449869F03}" type="presParOf" srcId="{688C453C-FDCF-4B57-BC76-64F9708FFF92}" destId="{59E88A68-1A6D-4F7B-BD5B-4FBEEE67E38E}" srcOrd="3" destOrd="0" presId="urn:microsoft.com/office/officeart/2005/8/layout/radial6"/>
    <dgm:cxn modelId="{D1020FE2-E273-4DA4-AF1A-2EBF04B4A74A}" type="presParOf" srcId="{688C453C-FDCF-4B57-BC76-64F9708FFF92}" destId="{A6B254A8-6A8B-4858-B91F-B04AE85E5888}" srcOrd="4" destOrd="0" presId="urn:microsoft.com/office/officeart/2005/8/layout/radial6"/>
    <dgm:cxn modelId="{AAE49CAD-AB78-4D41-BD38-F87EDD8A0F2B}" type="presParOf" srcId="{688C453C-FDCF-4B57-BC76-64F9708FFF92}" destId="{7AF8F20A-5728-4565-B735-DA6CEF3FFC0C}" srcOrd="5" destOrd="0" presId="urn:microsoft.com/office/officeart/2005/8/layout/radial6"/>
    <dgm:cxn modelId="{D5F8E79B-0A70-42E6-9BE6-3B27BF13612C}" type="presParOf" srcId="{688C453C-FDCF-4B57-BC76-64F9708FFF92}" destId="{B6E929BD-68F0-4136-8510-9AC79EAAD120}" srcOrd="6" destOrd="0" presId="urn:microsoft.com/office/officeart/2005/8/layout/radial6"/>
    <dgm:cxn modelId="{337EB2F7-881C-4FA9-8345-61CABBB2B98D}" type="presParOf" srcId="{688C453C-FDCF-4B57-BC76-64F9708FFF92}" destId="{A7D6E343-E68B-4B1E-858A-9E6F06262BA1}" srcOrd="7" destOrd="0" presId="urn:microsoft.com/office/officeart/2005/8/layout/radial6"/>
    <dgm:cxn modelId="{488A6710-FDF0-4036-95A0-77D20AC0955D}" type="presParOf" srcId="{688C453C-FDCF-4B57-BC76-64F9708FFF92}" destId="{BABC3A56-798B-4DD0-9AB4-F29CDF866CED}" srcOrd="8" destOrd="0" presId="urn:microsoft.com/office/officeart/2005/8/layout/radial6"/>
    <dgm:cxn modelId="{04C6737A-3F69-455D-98F8-ED9A69FC37DF}" type="presParOf" srcId="{688C453C-FDCF-4B57-BC76-64F9708FFF92}" destId="{59E586A0-9815-41AA-8C82-281AA8F6852E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86AB163-BB29-491B-B5E2-0E2BCFB656EB}" type="doc">
      <dgm:prSet loTypeId="urn:microsoft.com/office/officeart/2005/8/layout/list1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FCEEAEB-C65F-444E-B90F-B71DAA7CF215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технологические инновации находятся на недостаточном уровне, обучение проходит на образцах 60-х- 80-х гг. 20 века</a:t>
          </a:r>
        </a:p>
      </dgm:t>
    </dgm:pt>
    <dgm:pt modelId="{21C24946-6A18-41F9-A5E9-7899B7FD4175}" type="parTrans" cxnId="{A6A8C1E0-A57B-4273-8048-8B4A7834967F}">
      <dgm:prSet/>
      <dgm:spPr/>
      <dgm:t>
        <a:bodyPr/>
        <a:lstStyle/>
        <a:p>
          <a:endParaRPr lang="ru-RU"/>
        </a:p>
      </dgm:t>
    </dgm:pt>
    <dgm:pt modelId="{D001A723-F062-4B4D-80B1-4FBB3A8C4E06}" type="sibTrans" cxnId="{A6A8C1E0-A57B-4273-8048-8B4A7834967F}">
      <dgm:prSet/>
      <dgm:spPr/>
      <dgm:t>
        <a:bodyPr/>
        <a:lstStyle/>
        <a:p>
          <a:endParaRPr lang="ru-RU"/>
        </a:p>
      </dgm:t>
    </dgm:pt>
    <dgm:pt modelId="{1A3E004E-D24C-4647-AA19-51E0D0E2E350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отсутствует использование технологий достижения метапредметных образовательных результатов учащихся средствами преподавания учебных предметов, во внеаудиторной работе</a:t>
          </a:r>
        </a:p>
      </dgm:t>
    </dgm:pt>
    <dgm:pt modelId="{069FEBB1-EFC3-44D3-ABFC-401032142B14}" type="parTrans" cxnId="{893801F1-A3DB-49DA-8D11-6596B64AE723}">
      <dgm:prSet/>
      <dgm:spPr/>
      <dgm:t>
        <a:bodyPr/>
        <a:lstStyle/>
        <a:p>
          <a:endParaRPr lang="ru-RU"/>
        </a:p>
      </dgm:t>
    </dgm:pt>
    <dgm:pt modelId="{919E89E4-105F-4090-907A-25D760813484}" type="sibTrans" cxnId="{893801F1-A3DB-49DA-8D11-6596B64AE723}">
      <dgm:prSet/>
      <dgm:spPr/>
      <dgm:t>
        <a:bodyPr/>
        <a:lstStyle/>
        <a:p>
          <a:endParaRPr lang="ru-RU"/>
        </a:p>
      </dgm:t>
    </dgm:pt>
    <dgm:pt modelId="{77D79575-D4FF-468C-94AF-4E45767D2F51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информационно-коммуникационные технологии воспринимаются только как компьютерные</a:t>
          </a:r>
        </a:p>
      </dgm:t>
    </dgm:pt>
    <dgm:pt modelId="{D17AFC13-1895-48C8-9210-A87EC2289F50}" type="parTrans" cxnId="{FF7B51F4-6E80-40AC-81CB-F191FC000D55}">
      <dgm:prSet/>
      <dgm:spPr/>
      <dgm:t>
        <a:bodyPr/>
        <a:lstStyle/>
        <a:p>
          <a:endParaRPr lang="ru-RU"/>
        </a:p>
      </dgm:t>
    </dgm:pt>
    <dgm:pt modelId="{36E401C9-005B-4B7E-BFD7-DC856DC2D87C}" type="sibTrans" cxnId="{FF7B51F4-6E80-40AC-81CB-F191FC000D55}">
      <dgm:prSet/>
      <dgm:spPr/>
      <dgm:t>
        <a:bodyPr/>
        <a:lstStyle/>
        <a:p>
          <a:endParaRPr lang="ru-RU"/>
        </a:p>
      </dgm:t>
    </dgm:pt>
    <dgm:pt modelId="{D14CD9DD-43A8-49D0-93E8-3DF8E49CAA43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интерактивность понимается только с позиции использования компьютеров</a:t>
          </a:r>
        </a:p>
      </dgm:t>
    </dgm:pt>
    <dgm:pt modelId="{00D1D238-2CDB-4BEC-AFD5-E22881D4B187}" type="parTrans" cxnId="{85AC3C4C-1E85-45BF-ABF1-01DF5AF4B9F8}">
      <dgm:prSet/>
      <dgm:spPr/>
      <dgm:t>
        <a:bodyPr/>
        <a:lstStyle/>
        <a:p>
          <a:endParaRPr lang="ru-RU"/>
        </a:p>
      </dgm:t>
    </dgm:pt>
    <dgm:pt modelId="{32232147-F1EE-4CBB-812F-8C92281AC27E}" type="sibTrans" cxnId="{85AC3C4C-1E85-45BF-ABF1-01DF5AF4B9F8}">
      <dgm:prSet/>
      <dgm:spPr/>
      <dgm:t>
        <a:bodyPr/>
        <a:lstStyle/>
        <a:p>
          <a:endParaRPr lang="ru-RU"/>
        </a:p>
      </dgm:t>
    </dgm:pt>
    <dgm:pt modelId="{5D11113D-9C34-41AF-B4F2-CD0FE64525F1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компьютерное (мультимедийное) оборудование используется в абсолютном большинстве случаев только с целью демонстрации презентаций</a:t>
          </a:r>
        </a:p>
      </dgm:t>
    </dgm:pt>
    <dgm:pt modelId="{0EC25C94-06F5-4A5C-9C8B-D4B5E2F69380}" type="parTrans" cxnId="{96941313-9811-4D0E-B0C6-2C08D61FCA02}">
      <dgm:prSet/>
      <dgm:spPr/>
      <dgm:t>
        <a:bodyPr/>
        <a:lstStyle/>
        <a:p>
          <a:endParaRPr lang="ru-RU"/>
        </a:p>
      </dgm:t>
    </dgm:pt>
    <dgm:pt modelId="{B8E4EB3E-4226-4236-B2EE-8E1EF9E5A6F3}" type="sibTrans" cxnId="{96941313-9811-4D0E-B0C6-2C08D61FCA02}">
      <dgm:prSet/>
      <dgm:spPr/>
      <dgm:t>
        <a:bodyPr/>
        <a:lstStyle/>
        <a:p>
          <a:endParaRPr lang="ru-RU"/>
        </a:p>
      </dgm:t>
    </dgm:pt>
    <dgm:pt modelId="{2FE7F94D-C20E-4AB5-8B26-209247054E29}" type="pres">
      <dgm:prSet presAssocID="{F86AB163-BB29-491B-B5E2-0E2BCFB656EB}" presName="linear" presStyleCnt="0">
        <dgm:presLayoutVars>
          <dgm:dir/>
          <dgm:animLvl val="lvl"/>
          <dgm:resizeHandles val="exact"/>
        </dgm:presLayoutVars>
      </dgm:prSet>
      <dgm:spPr/>
    </dgm:pt>
    <dgm:pt modelId="{A616EB3A-DA2C-4EAF-A2A0-8FC11F207463}" type="pres">
      <dgm:prSet presAssocID="{4FCEEAEB-C65F-444E-B90F-B71DAA7CF215}" presName="parentLin" presStyleCnt="0"/>
      <dgm:spPr/>
    </dgm:pt>
    <dgm:pt modelId="{6A4C30C4-8B94-46CD-B460-F715300B3725}" type="pres">
      <dgm:prSet presAssocID="{4FCEEAEB-C65F-444E-B90F-B71DAA7CF215}" presName="parentLeftMargin" presStyleLbl="node1" presStyleIdx="0" presStyleCnt="5"/>
      <dgm:spPr/>
    </dgm:pt>
    <dgm:pt modelId="{4ADE5334-013F-459D-99BB-AF1A019BB1D3}" type="pres">
      <dgm:prSet presAssocID="{4FCEEAEB-C65F-444E-B90F-B71DAA7CF215}" presName="parentText" presStyleLbl="node1" presStyleIdx="0" presStyleCnt="5" custScaleX="141973">
        <dgm:presLayoutVars>
          <dgm:chMax val="0"/>
          <dgm:bulletEnabled val="1"/>
        </dgm:presLayoutVars>
      </dgm:prSet>
      <dgm:spPr/>
    </dgm:pt>
    <dgm:pt modelId="{E3A177BC-FC28-431B-9F0C-E4F3A454F869}" type="pres">
      <dgm:prSet presAssocID="{4FCEEAEB-C65F-444E-B90F-B71DAA7CF215}" presName="negativeSpace" presStyleCnt="0"/>
      <dgm:spPr/>
    </dgm:pt>
    <dgm:pt modelId="{5BD27E22-2D6F-498C-A114-8E98C0CD4053}" type="pres">
      <dgm:prSet presAssocID="{4FCEEAEB-C65F-444E-B90F-B71DAA7CF215}" presName="childText" presStyleLbl="conFgAcc1" presStyleIdx="0" presStyleCnt="5" custLinFactNeighborX="0" custLinFactNeighborY="-21822">
        <dgm:presLayoutVars>
          <dgm:bulletEnabled val="1"/>
        </dgm:presLayoutVars>
      </dgm:prSet>
      <dgm:spPr/>
    </dgm:pt>
    <dgm:pt modelId="{90F2BC9E-61F6-4C89-B539-963E8FB0AD53}" type="pres">
      <dgm:prSet presAssocID="{D001A723-F062-4B4D-80B1-4FBB3A8C4E06}" presName="spaceBetweenRectangles" presStyleCnt="0"/>
      <dgm:spPr/>
    </dgm:pt>
    <dgm:pt modelId="{430BECF0-793C-43CB-88E9-0EB0FB22748E}" type="pres">
      <dgm:prSet presAssocID="{77D79575-D4FF-468C-94AF-4E45767D2F51}" presName="parentLin" presStyleCnt="0"/>
      <dgm:spPr/>
    </dgm:pt>
    <dgm:pt modelId="{0C12B71C-3CEC-48BC-A146-833C7B95E558}" type="pres">
      <dgm:prSet presAssocID="{77D79575-D4FF-468C-94AF-4E45767D2F51}" presName="parentLeftMargin" presStyleLbl="node1" presStyleIdx="0" presStyleCnt="5"/>
      <dgm:spPr/>
    </dgm:pt>
    <dgm:pt modelId="{724E0FA3-87B2-40A7-B4F1-CB9809FC825E}" type="pres">
      <dgm:prSet presAssocID="{77D79575-D4FF-468C-94AF-4E45767D2F51}" presName="parentText" presStyleLbl="node1" presStyleIdx="1" presStyleCnt="5" custScaleX="142857">
        <dgm:presLayoutVars>
          <dgm:chMax val="0"/>
          <dgm:bulletEnabled val="1"/>
        </dgm:presLayoutVars>
      </dgm:prSet>
      <dgm:spPr/>
    </dgm:pt>
    <dgm:pt modelId="{694CAA09-BD14-434D-9DF3-F6960E58D43D}" type="pres">
      <dgm:prSet presAssocID="{77D79575-D4FF-468C-94AF-4E45767D2F51}" presName="negativeSpace" presStyleCnt="0"/>
      <dgm:spPr/>
    </dgm:pt>
    <dgm:pt modelId="{5F17A67E-1B95-4BE8-BB9A-F879EE841412}" type="pres">
      <dgm:prSet presAssocID="{77D79575-D4FF-468C-94AF-4E45767D2F51}" presName="childText" presStyleLbl="conFgAcc1" presStyleIdx="1" presStyleCnt="5">
        <dgm:presLayoutVars>
          <dgm:bulletEnabled val="1"/>
        </dgm:presLayoutVars>
      </dgm:prSet>
      <dgm:spPr/>
    </dgm:pt>
    <dgm:pt modelId="{26A9D14A-0ECC-4632-864F-FA78BC8A0DED}" type="pres">
      <dgm:prSet presAssocID="{36E401C9-005B-4B7E-BFD7-DC856DC2D87C}" presName="spaceBetweenRectangles" presStyleCnt="0"/>
      <dgm:spPr/>
    </dgm:pt>
    <dgm:pt modelId="{0CC3D4F8-049D-47BE-ACC6-DE88FE40A97D}" type="pres">
      <dgm:prSet presAssocID="{D14CD9DD-43A8-49D0-93E8-3DF8E49CAA43}" presName="parentLin" presStyleCnt="0"/>
      <dgm:spPr/>
    </dgm:pt>
    <dgm:pt modelId="{D03FF3B2-629A-40FC-974E-FEFBA581C872}" type="pres">
      <dgm:prSet presAssocID="{D14CD9DD-43A8-49D0-93E8-3DF8E49CAA43}" presName="parentLeftMargin" presStyleLbl="node1" presStyleIdx="1" presStyleCnt="5"/>
      <dgm:spPr/>
    </dgm:pt>
    <dgm:pt modelId="{2F2B261C-7E3F-4DC8-BD46-8D47B3769F4F}" type="pres">
      <dgm:prSet presAssocID="{D14CD9DD-43A8-49D0-93E8-3DF8E49CAA43}" presName="parentText" presStyleLbl="node1" presStyleIdx="2" presStyleCnt="5" custScaleX="142857">
        <dgm:presLayoutVars>
          <dgm:chMax val="0"/>
          <dgm:bulletEnabled val="1"/>
        </dgm:presLayoutVars>
      </dgm:prSet>
      <dgm:spPr/>
    </dgm:pt>
    <dgm:pt modelId="{E5A39236-0BB0-45F6-AC79-9B0E944FE37B}" type="pres">
      <dgm:prSet presAssocID="{D14CD9DD-43A8-49D0-93E8-3DF8E49CAA43}" presName="negativeSpace" presStyleCnt="0"/>
      <dgm:spPr/>
    </dgm:pt>
    <dgm:pt modelId="{D50D64B4-86F7-4684-A222-B7A647503D44}" type="pres">
      <dgm:prSet presAssocID="{D14CD9DD-43A8-49D0-93E8-3DF8E49CAA43}" presName="childText" presStyleLbl="conFgAcc1" presStyleIdx="2" presStyleCnt="5">
        <dgm:presLayoutVars>
          <dgm:bulletEnabled val="1"/>
        </dgm:presLayoutVars>
      </dgm:prSet>
      <dgm:spPr/>
    </dgm:pt>
    <dgm:pt modelId="{210E14AE-011C-4581-BC5B-4F825236715A}" type="pres">
      <dgm:prSet presAssocID="{32232147-F1EE-4CBB-812F-8C92281AC27E}" presName="spaceBetweenRectangles" presStyleCnt="0"/>
      <dgm:spPr/>
    </dgm:pt>
    <dgm:pt modelId="{B4854DB2-C0AC-47D5-B39E-735D68C9427F}" type="pres">
      <dgm:prSet presAssocID="{5D11113D-9C34-41AF-B4F2-CD0FE64525F1}" presName="parentLin" presStyleCnt="0"/>
      <dgm:spPr/>
    </dgm:pt>
    <dgm:pt modelId="{05ED67B7-2660-43E5-BAE8-C78D55C4026E}" type="pres">
      <dgm:prSet presAssocID="{5D11113D-9C34-41AF-B4F2-CD0FE64525F1}" presName="parentLeftMargin" presStyleLbl="node1" presStyleIdx="2" presStyleCnt="5"/>
      <dgm:spPr/>
    </dgm:pt>
    <dgm:pt modelId="{44421A40-A947-4E4B-AEA3-92BC5D79AF39}" type="pres">
      <dgm:prSet presAssocID="{5D11113D-9C34-41AF-B4F2-CD0FE64525F1}" presName="parentText" presStyleLbl="node1" presStyleIdx="3" presStyleCnt="5" custScaleX="142857">
        <dgm:presLayoutVars>
          <dgm:chMax val="0"/>
          <dgm:bulletEnabled val="1"/>
        </dgm:presLayoutVars>
      </dgm:prSet>
      <dgm:spPr/>
    </dgm:pt>
    <dgm:pt modelId="{4DA2874D-E439-4186-B9E1-84FEC4399B79}" type="pres">
      <dgm:prSet presAssocID="{5D11113D-9C34-41AF-B4F2-CD0FE64525F1}" presName="negativeSpace" presStyleCnt="0"/>
      <dgm:spPr/>
    </dgm:pt>
    <dgm:pt modelId="{40F06E4F-FAA2-407D-BA04-60B567171739}" type="pres">
      <dgm:prSet presAssocID="{5D11113D-9C34-41AF-B4F2-CD0FE64525F1}" presName="childText" presStyleLbl="conFgAcc1" presStyleIdx="3" presStyleCnt="5">
        <dgm:presLayoutVars>
          <dgm:bulletEnabled val="1"/>
        </dgm:presLayoutVars>
      </dgm:prSet>
      <dgm:spPr/>
    </dgm:pt>
    <dgm:pt modelId="{696ECB5D-31DF-438F-A487-0A8A55F6211D}" type="pres">
      <dgm:prSet presAssocID="{B8E4EB3E-4226-4236-B2EE-8E1EF9E5A6F3}" presName="spaceBetweenRectangles" presStyleCnt="0"/>
      <dgm:spPr/>
    </dgm:pt>
    <dgm:pt modelId="{9B27063A-FBD6-4D8D-8D87-A531DEB9742F}" type="pres">
      <dgm:prSet presAssocID="{1A3E004E-D24C-4647-AA19-51E0D0E2E350}" presName="parentLin" presStyleCnt="0"/>
      <dgm:spPr/>
    </dgm:pt>
    <dgm:pt modelId="{8C437B47-E1FF-42CE-915D-0E7A4474E4E8}" type="pres">
      <dgm:prSet presAssocID="{1A3E004E-D24C-4647-AA19-51E0D0E2E350}" presName="parentLeftMargin" presStyleLbl="node1" presStyleIdx="3" presStyleCnt="5"/>
      <dgm:spPr/>
    </dgm:pt>
    <dgm:pt modelId="{D2F05AA7-F113-4BB5-B8A4-F63A7EBA22F4}" type="pres">
      <dgm:prSet presAssocID="{1A3E004E-D24C-4647-AA19-51E0D0E2E350}" presName="parentText" presStyleLbl="node1" presStyleIdx="4" presStyleCnt="5" custScaleX="142857" custScaleY="141154">
        <dgm:presLayoutVars>
          <dgm:chMax val="0"/>
          <dgm:bulletEnabled val="1"/>
        </dgm:presLayoutVars>
      </dgm:prSet>
      <dgm:spPr/>
    </dgm:pt>
    <dgm:pt modelId="{AB526A8B-FFAB-4AAF-AB62-C7ED7B9D69DE}" type="pres">
      <dgm:prSet presAssocID="{1A3E004E-D24C-4647-AA19-51E0D0E2E350}" presName="negativeSpace" presStyleCnt="0"/>
      <dgm:spPr/>
    </dgm:pt>
    <dgm:pt modelId="{A0D8568F-D04E-43F9-A5ED-51254A4B2C89}" type="pres">
      <dgm:prSet presAssocID="{1A3E004E-D24C-4647-AA19-51E0D0E2E35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8E63603-5BF6-47EE-A749-99A9270FEC4D}" type="presOf" srcId="{D14CD9DD-43A8-49D0-93E8-3DF8E49CAA43}" destId="{D03FF3B2-629A-40FC-974E-FEFBA581C872}" srcOrd="0" destOrd="0" presId="urn:microsoft.com/office/officeart/2005/8/layout/list1"/>
    <dgm:cxn modelId="{96941313-9811-4D0E-B0C6-2C08D61FCA02}" srcId="{F86AB163-BB29-491B-B5E2-0E2BCFB656EB}" destId="{5D11113D-9C34-41AF-B4F2-CD0FE64525F1}" srcOrd="3" destOrd="0" parTransId="{0EC25C94-06F5-4A5C-9C8B-D4B5E2F69380}" sibTransId="{B8E4EB3E-4226-4236-B2EE-8E1EF9E5A6F3}"/>
    <dgm:cxn modelId="{94FF441E-9053-4AA3-B4EC-2AF47BA51BA3}" type="presOf" srcId="{1A3E004E-D24C-4647-AA19-51E0D0E2E350}" destId="{8C437B47-E1FF-42CE-915D-0E7A4474E4E8}" srcOrd="0" destOrd="0" presId="urn:microsoft.com/office/officeart/2005/8/layout/list1"/>
    <dgm:cxn modelId="{4922D03B-5EA2-4C02-AC1B-F32D1A60F946}" type="presOf" srcId="{77D79575-D4FF-468C-94AF-4E45767D2F51}" destId="{724E0FA3-87B2-40A7-B4F1-CB9809FC825E}" srcOrd="1" destOrd="0" presId="urn:microsoft.com/office/officeart/2005/8/layout/list1"/>
    <dgm:cxn modelId="{79378964-B6ED-4736-89CA-770E7245063C}" type="presOf" srcId="{4FCEEAEB-C65F-444E-B90F-B71DAA7CF215}" destId="{6A4C30C4-8B94-46CD-B460-F715300B3725}" srcOrd="0" destOrd="0" presId="urn:microsoft.com/office/officeart/2005/8/layout/list1"/>
    <dgm:cxn modelId="{5B4BAB67-4E33-4C5D-8316-DBFFD0A2512C}" type="presOf" srcId="{1A3E004E-D24C-4647-AA19-51E0D0E2E350}" destId="{D2F05AA7-F113-4BB5-B8A4-F63A7EBA22F4}" srcOrd="1" destOrd="0" presId="urn:microsoft.com/office/officeart/2005/8/layout/list1"/>
    <dgm:cxn modelId="{85AC3C4C-1E85-45BF-ABF1-01DF5AF4B9F8}" srcId="{F86AB163-BB29-491B-B5E2-0E2BCFB656EB}" destId="{D14CD9DD-43A8-49D0-93E8-3DF8E49CAA43}" srcOrd="2" destOrd="0" parTransId="{00D1D238-2CDB-4BEC-AFD5-E22881D4B187}" sibTransId="{32232147-F1EE-4CBB-812F-8C92281AC27E}"/>
    <dgm:cxn modelId="{F113E56F-3DAE-490F-91BB-23C34C5784CF}" type="presOf" srcId="{D14CD9DD-43A8-49D0-93E8-3DF8E49CAA43}" destId="{2F2B261C-7E3F-4DC8-BD46-8D47B3769F4F}" srcOrd="1" destOrd="0" presId="urn:microsoft.com/office/officeart/2005/8/layout/list1"/>
    <dgm:cxn modelId="{43E15672-3661-4546-8360-E993FB3E087A}" type="presOf" srcId="{77D79575-D4FF-468C-94AF-4E45767D2F51}" destId="{0C12B71C-3CEC-48BC-A146-833C7B95E558}" srcOrd="0" destOrd="0" presId="urn:microsoft.com/office/officeart/2005/8/layout/list1"/>
    <dgm:cxn modelId="{747EB18A-6106-4FE7-92B8-063C0BE4CCFB}" type="presOf" srcId="{4FCEEAEB-C65F-444E-B90F-B71DAA7CF215}" destId="{4ADE5334-013F-459D-99BB-AF1A019BB1D3}" srcOrd="1" destOrd="0" presId="urn:microsoft.com/office/officeart/2005/8/layout/list1"/>
    <dgm:cxn modelId="{A4735299-74A7-4F86-B8F0-5FC27B7B9EDD}" type="presOf" srcId="{5D11113D-9C34-41AF-B4F2-CD0FE64525F1}" destId="{44421A40-A947-4E4B-AEA3-92BC5D79AF39}" srcOrd="1" destOrd="0" presId="urn:microsoft.com/office/officeart/2005/8/layout/list1"/>
    <dgm:cxn modelId="{E6A2EED7-CE2A-46A2-B5B0-A4392A4F768A}" type="presOf" srcId="{F86AB163-BB29-491B-B5E2-0E2BCFB656EB}" destId="{2FE7F94D-C20E-4AB5-8B26-209247054E29}" srcOrd="0" destOrd="0" presId="urn:microsoft.com/office/officeart/2005/8/layout/list1"/>
    <dgm:cxn modelId="{A6A8C1E0-A57B-4273-8048-8B4A7834967F}" srcId="{F86AB163-BB29-491B-B5E2-0E2BCFB656EB}" destId="{4FCEEAEB-C65F-444E-B90F-B71DAA7CF215}" srcOrd="0" destOrd="0" parTransId="{21C24946-6A18-41F9-A5E9-7899B7FD4175}" sibTransId="{D001A723-F062-4B4D-80B1-4FBB3A8C4E06}"/>
    <dgm:cxn modelId="{CE1B5FEF-393F-42F9-8D77-0CC368323808}" type="presOf" srcId="{5D11113D-9C34-41AF-B4F2-CD0FE64525F1}" destId="{05ED67B7-2660-43E5-BAE8-C78D55C4026E}" srcOrd="0" destOrd="0" presId="urn:microsoft.com/office/officeart/2005/8/layout/list1"/>
    <dgm:cxn modelId="{893801F1-A3DB-49DA-8D11-6596B64AE723}" srcId="{F86AB163-BB29-491B-B5E2-0E2BCFB656EB}" destId="{1A3E004E-D24C-4647-AA19-51E0D0E2E350}" srcOrd="4" destOrd="0" parTransId="{069FEBB1-EFC3-44D3-ABFC-401032142B14}" sibTransId="{919E89E4-105F-4090-907A-25D760813484}"/>
    <dgm:cxn modelId="{FF7B51F4-6E80-40AC-81CB-F191FC000D55}" srcId="{F86AB163-BB29-491B-B5E2-0E2BCFB656EB}" destId="{77D79575-D4FF-468C-94AF-4E45767D2F51}" srcOrd="1" destOrd="0" parTransId="{D17AFC13-1895-48C8-9210-A87EC2289F50}" sibTransId="{36E401C9-005B-4B7E-BFD7-DC856DC2D87C}"/>
    <dgm:cxn modelId="{55D3A5B2-D9F2-472C-BE30-586B3DE75192}" type="presParOf" srcId="{2FE7F94D-C20E-4AB5-8B26-209247054E29}" destId="{A616EB3A-DA2C-4EAF-A2A0-8FC11F207463}" srcOrd="0" destOrd="0" presId="urn:microsoft.com/office/officeart/2005/8/layout/list1"/>
    <dgm:cxn modelId="{7EAE023E-666C-46D9-A3A3-A9B27322AE9B}" type="presParOf" srcId="{A616EB3A-DA2C-4EAF-A2A0-8FC11F207463}" destId="{6A4C30C4-8B94-46CD-B460-F715300B3725}" srcOrd="0" destOrd="0" presId="urn:microsoft.com/office/officeart/2005/8/layout/list1"/>
    <dgm:cxn modelId="{CEB206CD-0753-4110-9DA4-02ABD16486AE}" type="presParOf" srcId="{A616EB3A-DA2C-4EAF-A2A0-8FC11F207463}" destId="{4ADE5334-013F-459D-99BB-AF1A019BB1D3}" srcOrd="1" destOrd="0" presId="urn:microsoft.com/office/officeart/2005/8/layout/list1"/>
    <dgm:cxn modelId="{7E42A491-E701-4F1C-9E69-458B8DC229CA}" type="presParOf" srcId="{2FE7F94D-C20E-4AB5-8B26-209247054E29}" destId="{E3A177BC-FC28-431B-9F0C-E4F3A454F869}" srcOrd="1" destOrd="0" presId="urn:microsoft.com/office/officeart/2005/8/layout/list1"/>
    <dgm:cxn modelId="{2DEEEAAA-2381-44A1-9D7B-9F579C70128D}" type="presParOf" srcId="{2FE7F94D-C20E-4AB5-8B26-209247054E29}" destId="{5BD27E22-2D6F-498C-A114-8E98C0CD4053}" srcOrd="2" destOrd="0" presId="urn:microsoft.com/office/officeart/2005/8/layout/list1"/>
    <dgm:cxn modelId="{98E8D023-0444-44F5-B94F-1039BD320A14}" type="presParOf" srcId="{2FE7F94D-C20E-4AB5-8B26-209247054E29}" destId="{90F2BC9E-61F6-4C89-B539-963E8FB0AD53}" srcOrd="3" destOrd="0" presId="urn:microsoft.com/office/officeart/2005/8/layout/list1"/>
    <dgm:cxn modelId="{BC74B5EC-50D2-44C4-A362-C33EABD8F6FF}" type="presParOf" srcId="{2FE7F94D-C20E-4AB5-8B26-209247054E29}" destId="{430BECF0-793C-43CB-88E9-0EB0FB22748E}" srcOrd="4" destOrd="0" presId="urn:microsoft.com/office/officeart/2005/8/layout/list1"/>
    <dgm:cxn modelId="{3D42A761-FD51-41F8-82AF-617E11FB0D05}" type="presParOf" srcId="{430BECF0-793C-43CB-88E9-0EB0FB22748E}" destId="{0C12B71C-3CEC-48BC-A146-833C7B95E558}" srcOrd="0" destOrd="0" presId="urn:microsoft.com/office/officeart/2005/8/layout/list1"/>
    <dgm:cxn modelId="{0BDDEFDF-2220-4EF8-9DC8-2DC309D58227}" type="presParOf" srcId="{430BECF0-793C-43CB-88E9-0EB0FB22748E}" destId="{724E0FA3-87B2-40A7-B4F1-CB9809FC825E}" srcOrd="1" destOrd="0" presId="urn:microsoft.com/office/officeart/2005/8/layout/list1"/>
    <dgm:cxn modelId="{2039BC27-DC6C-4B09-910C-BA70423DD3CE}" type="presParOf" srcId="{2FE7F94D-C20E-4AB5-8B26-209247054E29}" destId="{694CAA09-BD14-434D-9DF3-F6960E58D43D}" srcOrd="5" destOrd="0" presId="urn:microsoft.com/office/officeart/2005/8/layout/list1"/>
    <dgm:cxn modelId="{DE067495-1AE0-41BC-84B3-21B8963DD965}" type="presParOf" srcId="{2FE7F94D-C20E-4AB5-8B26-209247054E29}" destId="{5F17A67E-1B95-4BE8-BB9A-F879EE841412}" srcOrd="6" destOrd="0" presId="urn:microsoft.com/office/officeart/2005/8/layout/list1"/>
    <dgm:cxn modelId="{0C299FD6-AB21-4ABD-9AE3-EA1F9DE3BEB8}" type="presParOf" srcId="{2FE7F94D-C20E-4AB5-8B26-209247054E29}" destId="{26A9D14A-0ECC-4632-864F-FA78BC8A0DED}" srcOrd="7" destOrd="0" presId="urn:microsoft.com/office/officeart/2005/8/layout/list1"/>
    <dgm:cxn modelId="{140F7187-52AE-48FD-BD4A-F707E85B62F6}" type="presParOf" srcId="{2FE7F94D-C20E-4AB5-8B26-209247054E29}" destId="{0CC3D4F8-049D-47BE-ACC6-DE88FE40A97D}" srcOrd="8" destOrd="0" presId="urn:microsoft.com/office/officeart/2005/8/layout/list1"/>
    <dgm:cxn modelId="{4ECEDEFC-4077-45D5-9865-2B0F77A4A605}" type="presParOf" srcId="{0CC3D4F8-049D-47BE-ACC6-DE88FE40A97D}" destId="{D03FF3B2-629A-40FC-974E-FEFBA581C872}" srcOrd="0" destOrd="0" presId="urn:microsoft.com/office/officeart/2005/8/layout/list1"/>
    <dgm:cxn modelId="{DCF0EB64-A310-4779-9518-8141DEE5B72F}" type="presParOf" srcId="{0CC3D4F8-049D-47BE-ACC6-DE88FE40A97D}" destId="{2F2B261C-7E3F-4DC8-BD46-8D47B3769F4F}" srcOrd="1" destOrd="0" presId="urn:microsoft.com/office/officeart/2005/8/layout/list1"/>
    <dgm:cxn modelId="{B0DBE7F1-7874-46A7-84BB-7821F92289CB}" type="presParOf" srcId="{2FE7F94D-C20E-4AB5-8B26-209247054E29}" destId="{E5A39236-0BB0-45F6-AC79-9B0E944FE37B}" srcOrd="9" destOrd="0" presId="urn:microsoft.com/office/officeart/2005/8/layout/list1"/>
    <dgm:cxn modelId="{F38519A9-9676-4E68-926D-98BA65881B30}" type="presParOf" srcId="{2FE7F94D-C20E-4AB5-8B26-209247054E29}" destId="{D50D64B4-86F7-4684-A222-B7A647503D44}" srcOrd="10" destOrd="0" presId="urn:microsoft.com/office/officeart/2005/8/layout/list1"/>
    <dgm:cxn modelId="{EB0AD745-A4A9-4123-BF8F-CBA81C28A05F}" type="presParOf" srcId="{2FE7F94D-C20E-4AB5-8B26-209247054E29}" destId="{210E14AE-011C-4581-BC5B-4F825236715A}" srcOrd="11" destOrd="0" presId="urn:microsoft.com/office/officeart/2005/8/layout/list1"/>
    <dgm:cxn modelId="{736B79D6-96A0-40AC-BC2B-96CD82CA13E8}" type="presParOf" srcId="{2FE7F94D-C20E-4AB5-8B26-209247054E29}" destId="{B4854DB2-C0AC-47D5-B39E-735D68C9427F}" srcOrd="12" destOrd="0" presId="urn:microsoft.com/office/officeart/2005/8/layout/list1"/>
    <dgm:cxn modelId="{54986027-1CBC-40EA-A5B8-E0C26CA29FE5}" type="presParOf" srcId="{B4854DB2-C0AC-47D5-B39E-735D68C9427F}" destId="{05ED67B7-2660-43E5-BAE8-C78D55C4026E}" srcOrd="0" destOrd="0" presId="urn:microsoft.com/office/officeart/2005/8/layout/list1"/>
    <dgm:cxn modelId="{D8C39B3D-7AB9-4F30-92EA-DC9752423FC2}" type="presParOf" srcId="{B4854DB2-C0AC-47D5-B39E-735D68C9427F}" destId="{44421A40-A947-4E4B-AEA3-92BC5D79AF39}" srcOrd="1" destOrd="0" presId="urn:microsoft.com/office/officeart/2005/8/layout/list1"/>
    <dgm:cxn modelId="{03AE3B9A-A9B3-4CE0-AA52-8C46B7A849A7}" type="presParOf" srcId="{2FE7F94D-C20E-4AB5-8B26-209247054E29}" destId="{4DA2874D-E439-4186-B9E1-84FEC4399B79}" srcOrd="13" destOrd="0" presId="urn:microsoft.com/office/officeart/2005/8/layout/list1"/>
    <dgm:cxn modelId="{22C82162-D6C3-44E4-B921-59FB908F1100}" type="presParOf" srcId="{2FE7F94D-C20E-4AB5-8B26-209247054E29}" destId="{40F06E4F-FAA2-407D-BA04-60B567171739}" srcOrd="14" destOrd="0" presId="urn:microsoft.com/office/officeart/2005/8/layout/list1"/>
    <dgm:cxn modelId="{6DA161FB-78CC-49A2-9453-53CF446D8F6A}" type="presParOf" srcId="{2FE7F94D-C20E-4AB5-8B26-209247054E29}" destId="{696ECB5D-31DF-438F-A487-0A8A55F6211D}" srcOrd="15" destOrd="0" presId="urn:microsoft.com/office/officeart/2005/8/layout/list1"/>
    <dgm:cxn modelId="{A5F92582-6D2F-41E0-A07B-7221A1382A66}" type="presParOf" srcId="{2FE7F94D-C20E-4AB5-8B26-209247054E29}" destId="{9B27063A-FBD6-4D8D-8D87-A531DEB9742F}" srcOrd="16" destOrd="0" presId="urn:microsoft.com/office/officeart/2005/8/layout/list1"/>
    <dgm:cxn modelId="{534BE3D5-8F8F-4B42-8978-D11E17AFF3E4}" type="presParOf" srcId="{9B27063A-FBD6-4D8D-8D87-A531DEB9742F}" destId="{8C437B47-E1FF-42CE-915D-0E7A4474E4E8}" srcOrd="0" destOrd="0" presId="urn:microsoft.com/office/officeart/2005/8/layout/list1"/>
    <dgm:cxn modelId="{F79AE31A-6261-4A2C-874F-8291B7D64D8F}" type="presParOf" srcId="{9B27063A-FBD6-4D8D-8D87-A531DEB9742F}" destId="{D2F05AA7-F113-4BB5-B8A4-F63A7EBA22F4}" srcOrd="1" destOrd="0" presId="urn:microsoft.com/office/officeart/2005/8/layout/list1"/>
    <dgm:cxn modelId="{ED3A4195-A5E3-4530-9AEA-6508845B698E}" type="presParOf" srcId="{2FE7F94D-C20E-4AB5-8B26-209247054E29}" destId="{AB526A8B-FFAB-4AAF-AB62-C7ED7B9D69DE}" srcOrd="17" destOrd="0" presId="urn:microsoft.com/office/officeart/2005/8/layout/list1"/>
    <dgm:cxn modelId="{7AA6BE3E-716F-4497-A8B6-706ECD707AFE}" type="presParOf" srcId="{2FE7F94D-C20E-4AB5-8B26-209247054E29}" destId="{A0D8568F-D04E-43F9-A5ED-51254A4B2C8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D4F0B39-419D-45F8-9839-A414CCCF53EF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637B8562-E888-465F-8E12-90B5C7A84AD4}">
      <dgm:prSet phldrT="[Текст]"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Информатизация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сферы образования идет очень медленно</a:t>
          </a:r>
        </a:p>
      </dgm:t>
    </dgm:pt>
    <dgm:pt modelId="{2948120A-99A9-4E61-A22E-1672EC2B68A4}" type="parTrans" cxnId="{4401AA3E-D151-423C-B905-0EE59A9939AF}">
      <dgm:prSet/>
      <dgm:spPr/>
      <dgm:t>
        <a:bodyPr/>
        <a:lstStyle/>
        <a:p>
          <a:endParaRPr lang="ru-RU"/>
        </a:p>
      </dgm:t>
    </dgm:pt>
    <dgm:pt modelId="{A1417665-E673-4C16-8C6B-7A65EBB8EDF1}" type="sibTrans" cxnId="{4401AA3E-D151-423C-B905-0EE59A9939AF}">
      <dgm:prSet/>
      <dgm:spPr/>
      <dgm:t>
        <a:bodyPr/>
        <a:lstStyle/>
        <a:p>
          <a:endParaRPr lang="ru-RU"/>
        </a:p>
      </dgm:t>
    </dgm:pt>
    <dgm:pt modelId="{65DB5898-A018-4486-AF42-2E073F95AB43}">
      <dgm:prSet phldrT="[Текст]" custT="1"/>
      <dgm:spPr/>
      <dgm:t>
        <a:bodyPr/>
        <a:lstStyle/>
        <a:p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Тендеры</a:t>
          </a: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на оборудование, в которых главным аргументом является более низкая  стоимость, завершаются поставкой маломощных мультимедийных проекторов, примитивных электронных микроскопов, других ТС, часто не соответствуют современным требованиям</a:t>
          </a:r>
        </a:p>
      </dgm:t>
    </dgm:pt>
    <dgm:pt modelId="{9F5B6ED5-92CD-4CF0-9F1B-4DD991E9FB97}" type="parTrans" cxnId="{597CC520-41A6-472D-9248-AC1FA180D0EC}">
      <dgm:prSet/>
      <dgm:spPr/>
      <dgm:t>
        <a:bodyPr/>
        <a:lstStyle/>
        <a:p>
          <a:endParaRPr lang="ru-RU"/>
        </a:p>
      </dgm:t>
    </dgm:pt>
    <dgm:pt modelId="{4D42A594-17B3-4D32-83A0-4A196F6716E9}" type="sibTrans" cxnId="{597CC520-41A6-472D-9248-AC1FA180D0EC}">
      <dgm:prSet/>
      <dgm:spPr/>
      <dgm:t>
        <a:bodyPr/>
        <a:lstStyle/>
        <a:p>
          <a:endParaRPr lang="ru-RU"/>
        </a:p>
      </dgm:t>
    </dgm:pt>
    <dgm:pt modelId="{E52325EE-9825-470B-8718-44C9D3DF520F}">
      <dgm:prSet phldrT="[Текст]" custT="1"/>
      <dgm:spPr/>
      <dgm:t>
        <a:bodyPr/>
        <a:lstStyle/>
        <a:p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Устаревание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техники, кроме школ, где проводится ЕГЭ; проблемы с ремонтом, с лицензионным оборудованием и др.</a:t>
          </a:r>
        </a:p>
      </dgm:t>
    </dgm:pt>
    <dgm:pt modelId="{8107650F-5B29-4352-AEDF-CF4E7DAA3CB3}" type="parTrans" cxnId="{0F249BD5-1946-4EDD-AFB4-0D5627B51F19}">
      <dgm:prSet/>
      <dgm:spPr/>
      <dgm:t>
        <a:bodyPr/>
        <a:lstStyle/>
        <a:p>
          <a:endParaRPr lang="ru-RU"/>
        </a:p>
      </dgm:t>
    </dgm:pt>
    <dgm:pt modelId="{98A8E592-D5AA-43C4-B6FE-19724F941BDF}" type="sibTrans" cxnId="{0F249BD5-1946-4EDD-AFB4-0D5627B51F19}">
      <dgm:prSet/>
      <dgm:spPr/>
      <dgm:t>
        <a:bodyPr/>
        <a:lstStyle/>
        <a:p>
          <a:endParaRPr lang="ru-RU"/>
        </a:p>
      </dgm:t>
    </dgm:pt>
    <dgm:pt modelId="{F2DE6EDF-3429-47E6-9372-BF907D444BF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Учебники: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частая (ежегодная) смена рекомендованных учебников;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30,3% учебников не прошли повторную экспертизу: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выборочная экспертиза показала несоответствие содержания качества учебников и полиграфии 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1500" dirty="0"/>
        </a:p>
      </dgm:t>
    </dgm:pt>
    <dgm:pt modelId="{7927C11A-17A6-4C9D-A16F-7EFFFDB0D8DA}" type="parTrans" cxnId="{AC85215B-A98B-4652-95F1-ED9A80E73996}">
      <dgm:prSet/>
      <dgm:spPr/>
      <dgm:t>
        <a:bodyPr/>
        <a:lstStyle/>
        <a:p>
          <a:endParaRPr lang="ru-RU"/>
        </a:p>
      </dgm:t>
    </dgm:pt>
    <dgm:pt modelId="{56521987-CCF7-4643-95AA-AD30CE9F050B}" type="sibTrans" cxnId="{AC85215B-A98B-4652-95F1-ED9A80E73996}">
      <dgm:prSet/>
      <dgm:spPr/>
      <dgm:t>
        <a:bodyPr/>
        <a:lstStyle/>
        <a:p>
          <a:endParaRPr lang="ru-RU"/>
        </a:p>
      </dgm:t>
    </dgm:pt>
    <dgm:pt modelId="{FF347641-6DF0-4F60-A605-C58DCB4F6485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b="0" i="0" dirty="0"/>
            <a:t> </a:t>
          </a:r>
          <a:r>
            <a:rPr lang="ru-RU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Электронный журнал</a:t>
          </a: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параллельное заполнение журнала в бумажном формате;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«закрытых двоек»;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вопрос исправления оценок и др.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dirty="0"/>
        </a:p>
      </dgm:t>
    </dgm:pt>
    <dgm:pt modelId="{8B3FA75E-0E22-47B9-A3B8-96DDBA648C43}" type="parTrans" cxnId="{D2D5C003-B6CD-4303-8309-277CF3077522}">
      <dgm:prSet/>
      <dgm:spPr/>
      <dgm:t>
        <a:bodyPr/>
        <a:lstStyle/>
        <a:p>
          <a:endParaRPr lang="ru-RU"/>
        </a:p>
      </dgm:t>
    </dgm:pt>
    <dgm:pt modelId="{A13E5967-2C85-46C4-97B9-66D6128CD0E0}" type="sibTrans" cxnId="{D2D5C003-B6CD-4303-8309-277CF3077522}">
      <dgm:prSet/>
      <dgm:spPr/>
      <dgm:t>
        <a:bodyPr/>
        <a:lstStyle/>
        <a:p>
          <a:endParaRPr lang="ru-RU"/>
        </a:p>
      </dgm:t>
    </dgm:pt>
    <dgm:pt modelId="{BAD58999-3E81-4E34-A5B4-1AF3E60064AB}" type="pres">
      <dgm:prSet presAssocID="{3D4F0B39-419D-45F8-9839-A414CCCF53EF}" presName="diagram" presStyleCnt="0">
        <dgm:presLayoutVars>
          <dgm:dir/>
          <dgm:resizeHandles val="exact"/>
        </dgm:presLayoutVars>
      </dgm:prSet>
      <dgm:spPr/>
    </dgm:pt>
    <dgm:pt modelId="{8F01C457-F8F0-46BE-B9D9-AA1D896C0403}" type="pres">
      <dgm:prSet presAssocID="{637B8562-E888-465F-8E12-90B5C7A84AD4}" presName="node" presStyleLbl="node1" presStyleIdx="0" presStyleCnt="5">
        <dgm:presLayoutVars>
          <dgm:bulletEnabled val="1"/>
        </dgm:presLayoutVars>
      </dgm:prSet>
      <dgm:spPr/>
    </dgm:pt>
    <dgm:pt modelId="{74E75E8A-DA14-4DC3-A465-37EBAC4379B0}" type="pres">
      <dgm:prSet presAssocID="{A1417665-E673-4C16-8C6B-7A65EBB8EDF1}" presName="sibTrans" presStyleCnt="0"/>
      <dgm:spPr/>
    </dgm:pt>
    <dgm:pt modelId="{F79908F4-69E1-49F0-A0E9-91F404875CF7}" type="pres">
      <dgm:prSet presAssocID="{65DB5898-A018-4486-AF42-2E073F95AB43}" presName="node" presStyleLbl="node1" presStyleIdx="1" presStyleCnt="5" custScaleX="109477">
        <dgm:presLayoutVars>
          <dgm:bulletEnabled val="1"/>
        </dgm:presLayoutVars>
      </dgm:prSet>
      <dgm:spPr/>
    </dgm:pt>
    <dgm:pt modelId="{4776A75C-85D6-45E8-9392-B6ED2917F8B5}" type="pres">
      <dgm:prSet presAssocID="{4D42A594-17B3-4D32-83A0-4A196F6716E9}" presName="sibTrans" presStyleCnt="0"/>
      <dgm:spPr/>
    </dgm:pt>
    <dgm:pt modelId="{275D2D5E-04AD-49C8-918D-8F7CB73FE0EC}" type="pres">
      <dgm:prSet presAssocID="{E52325EE-9825-470B-8718-44C9D3DF520F}" presName="node" presStyleLbl="node1" presStyleIdx="2" presStyleCnt="5">
        <dgm:presLayoutVars>
          <dgm:bulletEnabled val="1"/>
        </dgm:presLayoutVars>
      </dgm:prSet>
      <dgm:spPr/>
    </dgm:pt>
    <dgm:pt modelId="{C9792C62-9461-404A-856D-DFADCA71AC14}" type="pres">
      <dgm:prSet presAssocID="{98A8E592-D5AA-43C4-B6FE-19724F941BDF}" presName="sibTrans" presStyleCnt="0"/>
      <dgm:spPr/>
    </dgm:pt>
    <dgm:pt modelId="{2052B10C-7199-4E09-88C0-991D64E9D30E}" type="pres">
      <dgm:prSet presAssocID="{F2DE6EDF-3429-47E6-9372-BF907D444BFD}" presName="node" presStyleLbl="node1" presStyleIdx="3" presStyleCnt="5" custScaleX="156557">
        <dgm:presLayoutVars>
          <dgm:bulletEnabled val="1"/>
        </dgm:presLayoutVars>
      </dgm:prSet>
      <dgm:spPr/>
    </dgm:pt>
    <dgm:pt modelId="{8F6ED432-8611-4EDD-A6F5-2D2FFA798A1E}" type="pres">
      <dgm:prSet presAssocID="{56521987-CCF7-4643-95AA-AD30CE9F050B}" presName="sibTrans" presStyleCnt="0"/>
      <dgm:spPr/>
    </dgm:pt>
    <dgm:pt modelId="{41FC8760-FE2F-4DE0-B798-20EE87C945F4}" type="pres">
      <dgm:prSet presAssocID="{FF347641-6DF0-4F60-A605-C58DCB4F6485}" presName="node" presStyleLbl="node1" presStyleIdx="4" presStyleCnt="5" custScaleX="153683" custLinFactNeighborX="130" custLinFactNeighborY="-413">
        <dgm:presLayoutVars>
          <dgm:bulletEnabled val="1"/>
        </dgm:presLayoutVars>
      </dgm:prSet>
      <dgm:spPr/>
    </dgm:pt>
  </dgm:ptLst>
  <dgm:cxnLst>
    <dgm:cxn modelId="{D2D5C003-B6CD-4303-8309-277CF3077522}" srcId="{3D4F0B39-419D-45F8-9839-A414CCCF53EF}" destId="{FF347641-6DF0-4F60-A605-C58DCB4F6485}" srcOrd="4" destOrd="0" parTransId="{8B3FA75E-0E22-47B9-A3B8-96DDBA648C43}" sibTransId="{A13E5967-2C85-46C4-97B9-66D6128CD0E0}"/>
    <dgm:cxn modelId="{E1BAED09-6788-4D39-ACB8-D78E268664B1}" type="presOf" srcId="{65DB5898-A018-4486-AF42-2E073F95AB43}" destId="{F79908F4-69E1-49F0-A0E9-91F404875CF7}" srcOrd="0" destOrd="0" presId="urn:microsoft.com/office/officeart/2005/8/layout/default"/>
    <dgm:cxn modelId="{BBA2700E-8014-47D1-9A85-84D22F0D7E4F}" type="presOf" srcId="{FF347641-6DF0-4F60-A605-C58DCB4F6485}" destId="{41FC8760-FE2F-4DE0-B798-20EE87C945F4}" srcOrd="0" destOrd="0" presId="urn:microsoft.com/office/officeart/2005/8/layout/default"/>
    <dgm:cxn modelId="{597CC520-41A6-472D-9248-AC1FA180D0EC}" srcId="{3D4F0B39-419D-45F8-9839-A414CCCF53EF}" destId="{65DB5898-A018-4486-AF42-2E073F95AB43}" srcOrd="1" destOrd="0" parTransId="{9F5B6ED5-92CD-4CF0-9F1B-4DD991E9FB97}" sibTransId="{4D42A594-17B3-4D32-83A0-4A196F6716E9}"/>
    <dgm:cxn modelId="{49EE9C2A-9658-4ADA-AF11-FA9C94FAE5E2}" type="presOf" srcId="{F2DE6EDF-3429-47E6-9372-BF907D444BFD}" destId="{2052B10C-7199-4E09-88C0-991D64E9D30E}" srcOrd="0" destOrd="0" presId="urn:microsoft.com/office/officeart/2005/8/layout/default"/>
    <dgm:cxn modelId="{401D112B-8913-45E7-8D2C-F8E76A319038}" type="presOf" srcId="{637B8562-E888-465F-8E12-90B5C7A84AD4}" destId="{8F01C457-F8F0-46BE-B9D9-AA1D896C0403}" srcOrd="0" destOrd="0" presId="urn:microsoft.com/office/officeart/2005/8/layout/default"/>
    <dgm:cxn modelId="{4401AA3E-D151-423C-B905-0EE59A9939AF}" srcId="{3D4F0B39-419D-45F8-9839-A414CCCF53EF}" destId="{637B8562-E888-465F-8E12-90B5C7A84AD4}" srcOrd="0" destOrd="0" parTransId="{2948120A-99A9-4E61-A22E-1672EC2B68A4}" sibTransId="{A1417665-E673-4C16-8C6B-7A65EBB8EDF1}"/>
    <dgm:cxn modelId="{AC85215B-A98B-4652-95F1-ED9A80E73996}" srcId="{3D4F0B39-419D-45F8-9839-A414CCCF53EF}" destId="{F2DE6EDF-3429-47E6-9372-BF907D444BFD}" srcOrd="3" destOrd="0" parTransId="{7927C11A-17A6-4C9D-A16F-7EFFFDB0D8DA}" sibTransId="{56521987-CCF7-4643-95AA-AD30CE9F050B}"/>
    <dgm:cxn modelId="{6AA3E541-240A-44F1-B7E2-38338842CA4A}" type="presOf" srcId="{E52325EE-9825-470B-8718-44C9D3DF520F}" destId="{275D2D5E-04AD-49C8-918D-8F7CB73FE0EC}" srcOrd="0" destOrd="0" presId="urn:microsoft.com/office/officeart/2005/8/layout/default"/>
    <dgm:cxn modelId="{0F249BD5-1946-4EDD-AFB4-0D5627B51F19}" srcId="{3D4F0B39-419D-45F8-9839-A414CCCF53EF}" destId="{E52325EE-9825-470B-8718-44C9D3DF520F}" srcOrd="2" destOrd="0" parTransId="{8107650F-5B29-4352-AEDF-CF4E7DAA3CB3}" sibTransId="{98A8E592-D5AA-43C4-B6FE-19724F941BDF}"/>
    <dgm:cxn modelId="{A0A315D6-ABDA-43AB-A654-8D7E03A75368}" type="presOf" srcId="{3D4F0B39-419D-45F8-9839-A414CCCF53EF}" destId="{BAD58999-3E81-4E34-A5B4-1AF3E60064AB}" srcOrd="0" destOrd="0" presId="urn:microsoft.com/office/officeart/2005/8/layout/default"/>
    <dgm:cxn modelId="{261409DF-5457-4F54-B549-E665598F42A8}" type="presParOf" srcId="{BAD58999-3E81-4E34-A5B4-1AF3E60064AB}" destId="{8F01C457-F8F0-46BE-B9D9-AA1D896C0403}" srcOrd="0" destOrd="0" presId="urn:microsoft.com/office/officeart/2005/8/layout/default"/>
    <dgm:cxn modelId="{BB999ED7-F525-469F-8A7D-583453991923}" type="presParOf" srcId="{BAD58999-3E81-4E34-A5B4-1AF3E60064AB}" destId="{74E75E8A-DA14-4DC3-A465-37EBAC4379B0}" srcOrd="1" destOrd="0" presId="urn:microsoft.com/office/officeart/2005/8/layout/default"/>
    <dgm:cxn modelId="{F8A9CDAC-9E7E-478A-8F49-73D2E8993315}" type="presParOf" srcId="{BAD58999-3E81-4E34-A5B4-1AF3E60064AB}" destId="{F79908F4-69E1-49F0-A0E9-91F404875CF7}" srcOrd="2" destOrd="0" presId="urn:microsoft.com/office/officeart/2005/8/layout/default"/>
    <dgm:cxn modelId="{AD4AE96E-E7F7-4DF1-8A13-FCE707673E08}" type="presParOf" srcId="{BAD58999-3E81-4E34-A5B4-1AF3E60064AB}" destId="{4776A75C-85D6-45E8-9392-B6ED2917F8B5}" srcOrd="3" destOrd="0" presId="urn:microsoft.com/office/officeart/2005/8/layout/default"/>
    <dgm:cxn modelId="{92E2703E-468F-4E06-B380-5067E58FF0AA}" type="presParOf" srcId="{BAD58999-3E81-4E34-A5B4-1AF3E60064AB}" destId="{275D2D5E-04AD-49C8-918D-8F7CB73FE0EC}" srcOrd="4" destOrd="0" presId="urn:microsoft.com/office/officeart/2005/8/layout/default"/>
    <dgm:cxn modelId="{7AFE10D3-CB43-43A3-825E-2BE1ED691A9C}" type="presParOf" srcId="{BAD58999-3E81-4E34-A5B4-1AF3E60064AB}" destId="{C9792C62-9461-404A-856D-DFADCA71AC14}" srcOrd="5" destOrd="0" presId="urn:microsoft.com/office/officeart/2005/8/layout/default"/>
    <dgm:cxn modelId="{35B08089-535F-4E76-9F28-163362D8EE6B}" type="presParOf" srcId="{BAD58999-3E81-4E34-A5B4-1AF3E60064AB}" destId="{2052B10C-7199-4E09-88C0-991D64E9D30E}" srcOrd="6" destOrd="0" presId="urn:microsoft.com/office/officeart/2005/8/layout/default"/>
    <dgm:cxn modelId="{EF288991-3EEA-4EF7-9A71-4C1944AC2398}" type="presParOf" srcId="{BAD58999-3E81-4E34-A5B4-1AF3E60064AB}" destId="{8F6ED432-8611-4EDD-A6F5-2D2FFA798A1E}" srcOrd="7" destOrd="0" presId="urn:microsoft.com/office/officeart/2005/8/layout/default"/>
    <dgm:cxn modelId="{61D92361-D5AE-42D1-9FF1-3A18D5CBB22B}" type="presParOf" srcId="{BAD58999-3E81-4E34-A5B4-1AF3E60064AB}" destId="{41FC8760-FE2F-4DE0-B798-20EE87C945F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F44A85F-6E3A-4FC9-BD76-B8759BB5DF31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A637AA6-85B0-4D23-8A47-EDEC105D47CE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целенаправленной программы по противодействию ведущей роли в социализации детей СМИ, массовой и субкультуры, рекламы</a:t>
          </a:r>
        </a:p>
      </dgm:t>
    </dgm:pt>
    <dgm:pt modelId="{DE5F04FF-02E6-4FE5-AA70-5653CCF7D328}" type="parTrans" cxnId="{2876CEEA-A293-472F-A0B1-7801C771B819}">
      <dgm:prSet/>
      <dgm:spPr/>
      <dgm:t>
        <a:bodyPr/>
        <a:lstStyle/>
        <a:p>
          <a:endParaRPr lang="ru-RU"/>
        </a:p>
      </dgm:t>
    </dgm:pt>
    <dgm:pt modelId="{DA2279A1-F4C1-4FC2-9CDE-B88D86284CE1}" type="sibTrans" cxnId="{2876CEEA-A293-472F-A0B1-7801C771B819}">
      <dgm:prSet/>
      <dgm:spPr/>
      <dgm:t>
        <a:bodyPr/>
        <a:lstStyle/>
        <a:p>
          <a:endParaRPr lang="ru-RU"/>
        </a:p>
      </dgm:t>
    </dgm:pt>
    <dgm:pt modelId="{2994B017-8940-4590-88B3-B243BD944C96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 и неприятие изменения образ­цов и моделей поведения детей</a:t>
          </a:r>
        </a:p>
      </dgm:t>
    </dgm:pt>
    <dgm:pt modelId="{F146DE33-C41D-4C02-9228-864874580000}" type="parTrans" cxnId="{4473FD9C-FB50-49D5-B519-D57045F66675}">
      <dgm:prSet/>
      <dgm:spPr/>
      <dgm:t>
        <a:bodyPr/>
        <a:lstStyle/>
        <a:p>
          <a:endParaRPr lang="ru-RU"/>
        </a:p>
      </dgm:t>
    </dgm:pt>
    <dgm:pt modelId="{45334A2C-FFAD-4AD7-B5F8-F74287EEE28A}" type="sibTrans" cxnId="{4473FD9C-FB50-49D5-B519-D57045F66675}">
      <dgm:prSet/>
      <dgm:spPr/>
      <dgm:t>
        <a:bodyPr/>
        <a:lstStyle/>
        <a:p>
          <a:endParaRPr lang="ru-RU"/>
        </a:p>
      </dgm:t>
    </dgm:pt>
    <dgm:pt modelId="{78DAE6F5-5FAE-406C-B64E-DFE9C6162065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борьба с инфантилизмом, равнодушием, отсутствием целеполагания отражается чаще только в отчетной документации</a:t>
          </a:r>
        </a:p>
      </dgm:t>
    </dgm:pt>
    <dgm:pt modelId="{4694A862-62CE-4A19-94E5-8754637BCACD}" type="parTrans" cxnId="{376DB0FE-E940-4050-BCB2-B26D17B1FA35}">
      <dgm:prSet/>
      <dgm:spPr/>
      <dgm:t>
        <a:bodyPr/>
        <a:lstStyle/>
        <a:p>
          <a:endParaRPr lang="ru-RU"/>
        </a:p>
      </dgm:t>
    </dgm:pt>
    <dgm:pt modelId="{CDF00386-EBAC-4E1E-8E97-4E7490EFF13B}" type="sibTrans" cxnId="{376DB0FE-E940-4050-BCB2-B26D17B1FA35}">
      <dgm:prSet/>
      <dgm:spPr/>
      <dgm:t>
        <a:bodyPr/>
        <a:lstStyle/>
        <a:p>
          <a:endParaRPr lang="ru-RU"/>
        </a:p>
      </dgm:t>
    </dgm:pt>
    <dgm:pt modelId="{C121128E-70F5-46D4-8E30-FF1EC2889DA4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традиционных устаревших форм воспитания старшеклассников (классный час, мораль, классное собрание и др.)</a:t>
          </a:r>
        </a:p>
      </dgm:t>
    </dgm:pt>
    <dgm:pt modelId="{F68BC328-ACA7-43E2-9232-B7D060FFC869}" type="parTrans" cxnId="{090F4BD5-88F5-4B07-94D7-F9D816F96573}">
      <dgm:prSet/>
      <dgm:spPr/>
      <dgm:t>
        <a:bodyPr/>
        <a:lstStyle/>
        <a:p>
          <a:endParaRPr lang="ru-RU"/>
        </a:p>
      </dgm:t>
    </dgm:pt>
    <dgm:pt modelId="{6889BFDA-2863-472D-8920-BCF96938D7C2}" type="sibTrans" cxnId="{090F4BD5-88F5-4B07-94D7-F9D816F96573}">
      <dgm:prSet/>
      <dgm:spPr/>
      <dgm:t>
        <a:bodyPr/>
        <a:lstStyle/>
        <a:p>
          <a:endParaRPr lang="ru-RU"/>
        </a:p>
      </dgm:t>
    </dgm:pt>
    <dgm:pt modelId="{3F666AB7-235E-474C-AF4F-197E2157FDF8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с гуманитарным (литературным, историческим) образованием)</a:t>
          </a:r>
        </a:p>
      </dgm:t>
    </dgm:pt>
    <dgm:pt modelId="{2D692FDC-0B61-4BCA-A835-E9DD57B62ECF}" type="parTrans" cxnId="{12348BE1-957C-47D9-B3AB-B03636906F65}">
      <dgm:prSet/>
      <dgm:spPr/>
      <dgm:t>
        <a:bodyPr/>
        <a:lstStyle/>
        <a:p>
          <a:endParaRPr lang="ru-RU"/>
        </a:p>
      </dgm:t>
    </dgm:pt>
    <dgm:pt modelId="{458AD313-CC61-40BA-857D-5CEF1CCAE6CE}" type="sibTrans" cxnId="{12348BE1-957C-47D9-B3AB-B03636906F65}">
      <dgm:prSet/>
      <dgm:spPr/>
      <dgm:t>
        <a:bodyPr/>
        <a:lstStyle/>
        <a:p>
          <a:endParaRPr lang="ru-RU"/>
        </a:p>
      </dgm:t>
    </dgm:pt>
    <dgm:pt modelId="{5175C941-D650-4E80-8A6C-F72A3BD9D66D}" type="pres">
      <dgm:prSet presAssocID="{6F44A85F-6E3A-4FC9-BD76-B8759BB5DF31}" presName="diagram" presStyleCnt="0">
        <dgm:presLayoutVars>
          <dgm:dir/>
          <dgm:resizeHandles val="exact"/>
        </dgm:presLayoutVars>
      </dgm:prSet>
      <dgm:spPr/>
    </dgm:pt>
    <dgm:pt modelId="{0341A765-A206-4BDB-B524-F855137A242F}" type="pres">
      <dgm:prSet presAssocID="{9A637AA6-85B0-4D23-8A47-EDEC105D47CE}" presName="node" presStyleLbl="node1" presStyleIdx="0" presStyleCnt="5">
        <dgm:presLayoutVars>
          <dgm:bulletEnabled val="1"/>
        </dgm:presLayoutVars>
      </dgm:prSet>
      <dgm:spPr/>
    </dgm:pt>
    <dgm:pt modelId="{AE0DDB4E-E674-47CC-9960-7C43D118F745}" type="pres">
      <dgm:prSet presAssocID="{DA2279A1-F4C1-4FC2-9CDE-B88D86284CE1}" presName="sibTrans" presStyleCnt="0"/>
      <dgm:spPr/>
    </dgm:pt>
    <dgm:pt modelId="{F7FE1D0D-DBE5-4B16-830B-3DA01594E077}" type="pres">
      <dgm:prSet presAssocID="{2994B017-8940-4590-88B3-B243BD944C96}" presName="node" presStyleLbl="node1" presStyleIdx="1" presStyleCnt="5" custLinFactNeighborX="-871" custLinFactNeighborY="-415">
        <dgm:presLayoutVars>
          <dgm:bulletEnabled val="1"/>
        </dgm:presLayoutVars>
      </dgm:prSet>
      <dgm:spPr/>
    </dgm:pt>
    <dgm:pt modelId="{552077AC-1203-469D-84C4-2B39488A4ADC}" type="pres">
      <dgm:prSet presAssocID="{45334A2C-FFAD-4AD7-B5F8-F74287EEE28A}" presName="sibTrans" presStyleCnt="0"/>
      <dgm:spPr/>
    </dgm:pt>
    <dgm:pt modelId="{73C87A85-A42D-42AC-B205-209A973AC193}" type="pres">
      <dgm:prSet presAssocID="{78DAE6F5-5FAE-406C-B64E-DFE9C6162065}" presName="node" presStyleLbl="node1" presStyleIdx="2" presStyleCnt="5">
        <dgm:presLayoutVars>
          <dgm:bulletEnabled val="1"/>
        </dgm:presLayoutVars>
      </dgm:prSet>
      <dgm:spPr/>
    </dgm:pt>
    <dgm:pt modelId="{0A8C4D59-00D5-4B67-AABB-134B31F92FBE}" type="pres">
      <dgm:prSet presAssocID="{CDF00386-EBAC-4E1E-8E97-4E7490EFF13B}" presName="sibTrans" presStyleCnt="0"/>
      <dgm:spPr/>
    </dgm:pt>
    <dgm:pt modelId="{8F9A2130-E67E-4614-96F4-E3A947B4A217}" type="pres">
      <dgm:prSet presAssocID="{C121128E-70F5-46D4-8E30-FF1EC2889DA4}" presName="node" presStyleLbl="node1" presStyleIdx="3" presStyleCnt="5">
        <dgm:presLayoutVars>
          <dgm:bulletEnabled val="1"/>
        </dgm:presLayoutVars>
      </dgm:prSet>
      <dgm:spPr/>
    </dgm:pt>
    <dgm:pt modelId="{F70F9757-9365-4F1E-945A-005DDCECED46}" type="pres">
      <dgm:prSet presAssocID="{6889BFDA-2863-472D-8920-BCF96938D7C2}" presName="sibTrans" presStyleCnt="0"/>
      <dgm:spPr/>
    </dgm:pt>
    <dgm:pt modelId="{450185B2-49AD-4348-8940-B225F57EFC32}" type="pres">
      <dgm:prSet presAssocID="{3F666AB7-235E-474C-AF4F-197E2157FDF8}" presName="node" presStyleLbl="node1" presStyleIdx="4" presStyleCnt="5" custScaleX="108336">
        <dgm:presLayoutVars>
          <dgm:bulletEnabled val="1"/>
        </dgm:presLayoutVars>
      </dgm:prSet>
      <dgm:spPr/>
    </dgm:pt>
  </dgm:ptLst>
  <dgm:cxnLst>
    <dgm:cxn modelId="{44170001-3524-47B7-AAE6-5A1C6FF150F4}" type="presOf" srcId="{3F666AB7-235E-474C-AF4F-197E2157FDF8}" destId="{450185B2-49AD-4348-8940-B225F57EFC32}" srcOrd="0" destOrd="0" presId="urn:microsoft.com/office/officeart/2005/8/layout/default"/>
    <dgm:cxn modelId="{C7358C03-E590-47D5-BDC3-0C3A251B0B48}" type="presOf" srcId="{6F44A85F-6E3A-4FC9-BD76-B8759BB5DF31}" destId="{5175C941-D650-4E80-8A6C-F72A3BD9D66D}" srcOrd="0" destOrd="0" presId="urn:microsoft.com/office/officeart/2005/8/layout/default"/>
    <dgm:cxn modelId="{0C017014-D149-4B34-8361-F9BC566CD62B}" type="presOf" srcId="{9A637AA6-85B0-4D23-8A47-EDEC105D47CE}" destId="{0341A765-A206-4BDB-B524-F855137A242F}" srcOrd="0" destOrd="0" presId="urn:microsoft.com/office/officeart/2005/8/layout/default"/>
    <dgm:cxn modelId="{C991106A-4AD7-44FA-875B-13D4A9F443CF}" type="presOf" srcId="{C121128E-70F5-46D4-8E30-FF1EC2889DA4}" destId="{8F9A2130-E67E-4614-96F4-E3A947B4A217}" srcOrd="0" destOrd="0" presId="urn:microsoft.com/office/officeart/2005/8/layout/default"/>
    <dgm:cxn modelId="{4473FD9C-FB50-49D5-B519-D57045F66675}" srcId="{6F44A85F-6E3A-4FC9-BD76-B8759BB5DF31}" destId="{2994B017-8940-4590-88B3-B243BD944C96}" srcOrd="1" destOrd="0" parTransId="{F146DE33-C41D-4C02-9228-864874580000}" sibTransId="{45334A2C-FFAD-4AD7-B5F8-F74287EEE28A}"/>
    <dgm:cxn modelId="{E7F3159E-6984-4759-B40B-D3666A60F215}" type="presOf" srcId="{78DAE6F5-5FAE-406C-B64E-DFE9C6162065}" destId="{73C87A85-A42D-42AC-B205-209A973AC193}" srcOrd="0" destOrd="0" presId="urn:microsoft.com/office/officeart/2005/8/layout/default"/>
    <dgm:cxn modelId="{5C126DCE-C4DD-432E-BD0E-92FD4706B462}" type="presOf" srcId="{2994B017-8940-4590-88B3-B243BD944C96}" destId="{F7FE1D0D-DBE5-4B16-830B-3DA01594E077}" srcOrd="0" destOrd="0" presId="urn:microsoft.com/office/officeart/2005/8/layout/default"/>
    <dgm:cxn modelId="{090F4BD5-88F5-4B07-94D7-F9D816F96573}" srcId="{6F44A85F-6E3A-4FC9-BD76-B8759BB5DF31}" destId="{C121128E-70F5-46D4-8E30-FF1EC2889DA4}" srcOrd="3" destOrd="0" parTransId="{F68BC328-ACA7-43E2-9232-B7D060FFC869}" sibTransId="{6889BFDA-2863-472D-8920-BCF96938D7C2}"/>
    <dgm:cxn modelId="{12348BE1-957C-47D9-B3AB-B03636906F65}" srcId="{6F44A85F-6E3A-4FC9-BD76-B8759BB5DF31}" destId="{3F666AB7-235E-474C-AF4F-197E2157FDF8}" srcOrd="4" destOrd="0" parTransId="{2D692FDC-0B61-4BCA-A835-E9DD57B62ECF}" sibTransId="{458AD313-CC61-40BA-857D-5CEF1CCAE6CE}"/>
    <dgm:cxn modelId="{2876CEEA-A293-472F-A0B1-7801C771B819}" srcId="{6F44A85F-6E3A-4FC9-BD76-B8759BB5DF31}" destId="{9A637AA6-85B0-4D23-8A47-EDEC105D47CE}" srcOrd="0" destOrd="0" parTransId="{DE5F04FF-02E6-4FE5-AA70-5653CCF7D328}" sibTransId="{DA2279A1-F4C1-4FC2-9CDE-B88D86284CE1}"/>
    <dgm:cxn modelId="{376DB0FE-E940-4050-BCB2-B26D17B1FA35}" srcId="{6F44A85F-6E3A-4FC9-BD76-B8759BB5DF31}" destId="{78DAE6F5-5FAE-406C-B64E-DFE9C6162065}" srcOrd="2" destOrd="0" parTransId="{4694A862-62CE-4A19-94E5-8754637BCACD}" sibTransId="{CDF00386-EBAC-4E1E-8E97-4E7490EFF13B}"/>
    <dgm:cxn modelId="{36C566AE-13D3-4862-9462-5F23306C9C65}" type="presParOf" srcId="{5175C941-D650-4E80-8A6C-F72A3BD9D66D}" destId="{0341A765-A206-4BDB-B524-F855137A242F}" srcOrd="0" destOrd="0" presId="urn:microsoft.com/office/officeart/2005/8/layout/default"/>
    <dgm:cxn modelId="{471CE43B-0974-40EF-9B3A-FB8E76D38AF9}" type="presParOf" srcId="{5175C941-D650-4E80-8A6C-F72A3BD9D66D}" destId="{AE0DDB4E-E674-47CC-9960-7C43D118F745}" srcOrd="1" destOrd="0" presId="urn:microsoft.com/office/officeart/2005/8/layout/default"/>
    <dgm:cxn modelId="{F93E4385-1679-46ED-B78D-3FC92D799DC6}" type="presParOf" srcId="{5175C941-D650-4E80-8A6C-F72A3BD9D66D}" destId="{F7FE1D0D-DBE5-4B16-830B-3DA01594E077}" srcOrd="2" destOrd="0" presId="urn:microsoft.com/office/officeart/2005/8/layout/default"/>
    <dgm:cxn modelId="{B425CA28-D69B-4E31-B422-75C0BC90BBA0}" type="presParOf" srcId="{5175C941-D650-4E80-8A6C-F72A3BD9D66D}" destId="{552077AC-1203-469D-84C4-2B39488A4ADC}" srcOrd="3" destOrd="0" presId="urn:microsoft.com/office/officeart/2005/8/layout/default"/>
    <dgm:cxn modelId="{2895C179-2D61-41B7-BF87-03FA46563978}" type="presParOf" srcId="{5175C941-D650-4E80-8A6C-F72A3BD9D66D}" destId="{73C87A85-A42D-42AC-B205-209A973AC193}" srcOrd="4" destOrd="0" presId="urn:microsoft.com/office/officeart/2005/8/layout/default"/>
    <dgm:cxn modelId="{0CAF6FD7-589E-45D2-A10E-D5B610C57E64}" type="presParOf" srcId="{5175C941-D650-4E80-8A6C-F72A3BD9D66D}" destId="{0A8C4D59-00D5-4B67-AABB-134B31F92FBE}" srcOrd="5" destOrd="0" presId="urn:microsoft.com/office/officeart/2005/8/layout/default"/>
    <dgm:cxn modelId="{EA49039E-0D28-4391-9677-928645188F16}" type="presParOf" srcId="{5175C941-D650-4E80-8A6C-F72A3BD9D66D}" destId="{8F9A2130-E67E-4614-96F4-E3A947B4A217}" srcOrd="6" destOrd="0" presId="urn:microsoft.com/office/officeart/2005/8/layout/default"/>
    <dgm:cxn modelId="{1505813F-2B3A-49BD-96C9-E5CB6B065DB8}" type="presParOf" srcId="{5175C941-D650-4E80-8A6C-F72A3BD9D66D}" destId="{F70F9757-9365-4F1E-945A-005DDCECED46}" srcOrd="7" destOrd="0" presId="urn:microsoft.com/office/officeart/2005/8/layout/default"/>
    <dgm:cxn modelId="{E21F4B78-815A-42E4-B06D-F284995CC05A}" type="presParOf" srcId="{5175C941-D650-4E80-8A6C-F72A3BD9D66D}" destId="{450185B2-49AD-4348-8940-B225F57EFC3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94B4065-C9D1-4E7A-A408-8073ABCA6BC0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2F568E1A-77BC-4432-B205-B398513DF41B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отхода от приоритета «знаниевой» парадигмы, перехода к деятельностному обучению «для жизни»</a:t>
          </a:r>
        </a:p>
      </dgm:t>
    </dgm:pt>
    <dgm:pt modelId="{146513BA-F7FB-49D5-A8AC-A76C1B32DDE3}" type="parTrans" cxnId="{FE81F52F-0854-4E57-A333-1B0653D0F1C9}">
      <dgm:prSet/>
      <dgm:spPr/>
      <dgm:t>
        <a:bodyPr/>
        <a:lstStyle/>
        <a:p>
          <a:endParaRPr lang="ru-RU"/>
        </a:p>
      </dgm:t>
    </dgm:pt>
    <dgm:pt modelId="{6F923634-5F15-4610-9525-2BC12B173303}" type="sibTrans" cxnId="{FE81F52F-0854-4E57-A333-1B0653D0F1C9}">
      <dgm:prSet/>
      <dgm:spPr/>
      <dgm:t>
        <a:bodyPr/>
        <a:lstStyle/>
        <a:p>
          <a:endParaRPr lang="ru-RU"/>
        </a:p>
      </dgm:t>
    </dgm:pt>
    <dgm:pt modelId="{946BC3A9-3B57-45F9-8FB3-6DC4BADDC8D7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«полезных знаний»</a:t>
          </a:r>
        </a:p>
      </dgm:t>
    </dgm:pt>
    <dgm:pt modelId="{4DC49E28-5D12-4D89-A2EC-75217C5986CF}" type="parTrans" cxnId="{CD1266B1-2AA1-4539-AFBA-B5736732B505}">
      <dgm:prSet/>
      <dgm:spPr/>
      <dgm:t>
        <a:bodyPr/>
        <a:lstStyle/>
        <a:p>
          <a:endParaRPr lang="ru-RU"/>
        </a:p>
      </dgm:t>
    </dgm:pt>
    <dgm:pt modelId="{483FBF6C-D13C-4AF5-8AAC-6E4682CB2EA8}" type="sibTrans" cxnId="{CD1266B1-2AA1-4539-AFBA-B5736732B505}">
      <dgm:prSet/>
      <dgm:spPr/>
      <dgm:t>
        <a:bodyPr/>
        <a:lstStyle/>
        <a:p>
          <a:endParaRPr lang="ru-RU"/>
        </a:p>
      </dgm:t>
    </dgm:pt>
    <dgm:pt modelId="{DCB20FB7-991C-4660-B54A-988D16CE668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принципов и методов интерактивного обучения, педагогики сотрудничества</a:t>
          </a:r>
        </a:p>
      </dgm:t>
    </dgm:pt>
    <dgm:pt modelId="{BF2508DC-E541-479A-AFB1-45AF60FCECA5}" type="parTrans" cxnId="{191E850B-DB37-4BA1-BC4D-7584506171C7}">
      <dgm:prSet/>
      <dgm:spPr/>
      <dgm:t>
        <a:bodyPr/>
        <a:lstStyle/>
        <a:p>
          <a:endParaRPr lang="ru-RU"/>
        </a:p>
      </dgm:t>
    </dgm:pt>
    <dgm:pt modelId="{553EEAF4-236A-49B5-BE66-A45555B47DE7}" type="sibTrans" cxnId="{191E850B-DB37-4BA1-BC4D-7584506171C7}">
      <dgm:prSet/>
      <dgm:spPr/>
      <dgm:t>
        <a:bodyPr/>
        <a:lstStyle/>
        <a:p>
          <a:endParaRPr lang="ru-RU"/>
        </a:p>
      </dgm:t>
    </dgm:pt>
    <dgm:pt modelId="{CFA148BC-48A1-4C27-BCDE-6ACA0083CCA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индивидуализации обучения, введения    индивидуальных учебных планов   для каждого обучающегося</a:t>
          </a:r>
        </a:p>
      </dgm:t>
    </dgm:pt>
    <dgm:pt modelId="{28454B60-141D-4554-9014-25204CE31649}" type="parTrans" cxnId="{7A3734F0-B9F7-416C-8E50-BEBC102B011E}">
      <dgm:prSet/>
      <dgm:spPr/>
      <dgm:t>
        <a:bodyPr/>
        <a:lstStyle/>
        <a:p>
          <a:endParaRPr lang="ru-RU"/>
        </a:p>
      </dgm:t>
    </dgm:pt>
    <dgm:pt modelId="{A17C7CCF-2A38-4418-BDD1-84092A6F5906}" type="sibTrans" cxnId="{7A3734F0-B9F7-416C-8E50-BEBC102B011E}">
      <dgm:prSet/>
      <dgm:spPr/>
      <dgm:t>
        <a:bodyPr/>
        <a:lstStyle/>
        <a:p>
          <a:endParaRPr lang="ru-RU"/>
        </a:p>
      </dgm:t>
    </dgm:pt>
    <dgm:pt modelId="{BDC6294D-BBEB-4EFC-9076-97BA8A95DDA9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изменения роли учителя, стремление сохранить роль «учителя-начальника»</a:t>
          </a:r>
        </a:p>
      </dgm:t>
    </dgm:pt>
    <dgm:pt modelId="{26C440B5-4299-417A-8F7F-8F8DD77DBE77}" type="parTrans" cxnId="{0AD34FBD-BFF8-4C70-A045-2B52A776CACB}">
      <dgm:prSet/>
      <dgm:spPr/>
      <dgm:t>
        <a:bodyPr/>
        <a:lstStyle/>
        <a:p>
          <a:endParaRPr lang="ru-RU"/>
        </a:p>
      </dgm:t>
    </dgm:pt>
    <dgm:pt modelId="{5A87D17B-74F2-485A-BE98-517F13C5C2F9}" type="sibTrans" cxnId="{0AD34FBD-BFF8-4C70-A045-2B52A776CACB}">
      <dgm:prSet/>
      <dgm:spPr/>
      <dgm:t>
        <a:bodyPr/>
        <a:lstStyle/>
        <a:p>
          <a:endParaRPr lang="ru-RU"/>
        </a:p>
      </dgm:t>
    </dgm:pt>
    <dgm:pt modelId="{696D904D-179F-4F67-8B9A-F19A8AB1AA63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возможности самостоятельного овладения учеником программного материала</a:t>
          </a:r>
        </a:p>
      </dgm:t>
    </dgm:pt>
    <dgm:pt modelId="{048E8C0F-969A-46D4-A637-E9524BDC72EB}" type="parTrans" cxnId="{15F4782D-371B-4D5D-A477-FEF93010FA72}">
      <dgm:prSet/>
      <dgm:spPr/>
      <dgm:t>
        <a:bodyPr/>
        <a:lstStyle/>
        <a:p>
          <a:endParaRPr lang="ru-RU"/>
        </a:p>
      </dgm:t>
    </dgm:pt>
    <dgm:pt modelId="{D3A50E05-56D0-4A86-8B06-F6BB4818DC15}" type="sibTrans" cxnId="{15F4782D-371B-4D5D-A477-FEF93010FA72}">
      <dgm:prSet/>
      <dgm:spPr/>
      <dgm:t>
        <a:bodyPr/>
        <a:lstStyle/>
        <a:p>
          <a:endParaRPr lang="ru-RU"/>
        </a:p>
      </dgm:t>
    </dgm:pt>
    <dgm:pt modelId="{A7C90907-B5F1-4125-8FAA-A029257EE03E}" type="pres">
      <dgm:prSet presAssocID="{094B4065-C9D1-4E7A-A408-8073ABCA6BC0}" presName="diagram" presStyleCnt="0">
        <dgm:presLayoutVars>
          <dgm:dir/>
          <dgm:resizeHandles val="exact"/>
        </dgm:presLayoutVars>
      </dgm:prSet>
      <dgm:spPr/>
    </dgm:pt>
    <dgm:pt modelId="{8AF80C6E-0C0B-4FEC-89CE-EC1218FF6250}" type="pres">
      <dgm:prSet presAssocID="{2F568E1A-77BC-4432-B205-B398513DF41B}" presName="node" presStyleLbl="node1" presStyleIdx="0" presStyleCnt="6">
        <dgm:presLayoutVars>
          <dgm:bulletEnabled val="1"/>
        </dgm:presLayoutVars>
      </dgm:prSet>
      <dgm:spPr/>
    </dgm:pt>
    <dgm:pt modelId="{2B93B4B9-A927-43CA-AF9A-15FFA33DA937}" type="pres">
      <dgm:prSet presAssocID="{6F923634-5F15-4610-9525-2BC12B173303}" presName="sibTrans" presStyleCnt="0"/>
      <dgm:spPr/>
    </dgm:pt>
    <dgm:pt modelId="{FED464BF-05AB-419C-A34A-BA68B99A78F9}" type="pres">
      <dgm:prSet presAssocID="{946BC3A9-3B57-45F9-8FB3-6DC4BADDC8D7}" presName="node" presStyleLbl="node1" presStyleIdx="1" presStyleCnt="6">
        <dgm:presLayoutVars>
          <dgm:bulletEnabled val="1"/>
        </dgm:presLayoutVars>
      </dgm:prSet>
      <dgm:spPr/>
    </dgm:pt>
    <dgm:pt modelId="{205144BF-5C8A-48F4-8776-FEED0B93CD2A}" type="pres">
      <dgm:prSet presAssocID="{483FBF6C-D13C-4AF5-8AAC-6E4682CB2EA8}" presName="sibTrans" presStyleCnt="0"/>
      <dgm:spPr/>
    </dgm:pt>
    <dgm:pt modelId="{BB2C39B5-ACDB-4588-A5A6-A13566236ABC}" type="pres">
      <dgm:prSet presAssocID="{DCB20FB7-991C-4660-B54A-988D16CE668C}" presName="node" presStyleLbl="node1" presStyleIdx="2" presStyleCnt="6">
        <dgm:presLayoutVars>
          <dgm:bulletEnabled val="1"/>
        </dgm:presLayoutVars>
      </dgm:prSet>
      <dgm:spPr/>
    </dgm:pt>
    <dgm:pt modelId="{4E30EA09-A19E-4341-8FD2-1BC5D3ED7AF2}" type="pres">
      <dgm:prSet presAssocID="{553EEAF4-236A-49B5-BE66-A45555B47DE7}" presName="sibTrans" presStyleCnt="0"/>
      <dgm:spPr/>
    </dgm:pt>
    <dgm:pt modelId="{93D6A504-3413-40DC-95BD-575C65563640}" type="pres">
      <dgm:prSet presAssocID="{CFA148BC-48A1-4C27-BCDE-6ACA0083CCA0}" presName="node" presStyleLbl="node1" presStyleIdx="3" presStyleCnt="6">
        <dgm:presLayoutVars>
          <dgm:bulletEnabled val="1"/>
        </dgm:presLayoutVars>
      </dgm:prSet>
      <dgm:spPr/>
    </dgm:pt>
    <dgm:pt modelId="{F5E45ADF-C5B8-4B93-A4F1-701EF64B82C0}" type="pres">
      <dgm:prSet presAssocID="{A17C7CCF-2A38-4418-BDD1-84092A6F5906}" presName="sibTrans" presStyleCnt="0"/>
      <dgm:spPr/>
    </dgm:pt>
    <dgm:pt modelId="{7ECC297C-927F-4D41-90C4-12A7539F6982}" type="pres">
      <dgm:prSet presAssocID="{BDC6294D-BBEB-4EFC-9076-97BA8A95DDA9}" presName="node" presStyleLbl="node1" presStyleIdx="4" presStyleCnt="6">
        <dgm:presLayoutVars>
          <dgm:bulletEnabled val="1"/>
        </dgm:presLayoutVars>
      </dgm:prSet>
      <dgm:spPr/>
    </dgm:pt>
    <dgm:pt modelId="{598CB792-D25F-4EA1-9C98-573A6973285C}" type="pres">
      <dgm:prSet presAssocID="{5A87D17B-74F2-485A-BE98-517F13C5C2F9}" presName="sibTrans" presStyleCnt="0"/>
      <dgm:spPr/>
    </dgm:pt>
    <dgm:pt modelId="{CD38E242-4499-4DF7-9F62-2126C3AB37C5}" type="pres">
      <dgm:prSet presAssocID="{696D904D-179F-4F67-8B9A-F19A8AB1AA63}" presName="node" presStyleLbl="node1" presStyleIdx="5" presStyleCnt="6">
        <dgm:presLayoutVars>
          <dgm:bulletEnabled val="1"/>
        </dgm:presLayoutVars>
      </dgm:prSet>
      <dgm:spPr/>
    </dgm:pt>
  </dgm:ptLst>
  <dgm:cxnLst>
    <dgm:cxn modelId="{191E850B-DB37-4BA1-BC4D-7584506171C7}" srcId="{094B4065-C9D1-4E7A-A408-8073ABCA6BC0}" destId="{DCB20FB7-991C-4660-B54A-988D16CE668C}" srcOrd="2" destOrd="0" parTransId="{BF2508DC-E541-479A-AFB1-45AF60FCECA5}" sibTransId="{553EEAF4-236A-49B5-BE66-A45555B47DE7}"/>
    <dgm:cxn modelId="{FF80230C-08DC-4DAD-918B-7FDDEF870BDF}" type="presOf" srcId="{696D904D-179F-4F67-8B9A-F19A8AB1AA63}" destId="{CD38E242-4499-4DF7-9F62-2126C3AB37C5}" srcOrd="0" destOrd="0" presId="urn:microsoft.com/office/officeart/2005/8/layout/default"/>
    <dgm:cxn modelId="{5EC5E40F-88A6-421F-991A-2A639CA78559}" type="presOf" srcId="{DCB20FB7-991C-4660-B54A-988D16CE668C}" destId="{BB2C39B5-ACDB-4588-A5A6-A13566236ABC}" srcOrd="0" destOrd="0" presId="urn:microsoft.com/office/officeart/2005/8/layout/default"/>
    <dgm:cxn modelId="{15F4782D-371B-4D5D-A477-FEF93010FA72}" srcId="{094B4065-C9D1-4E7A-A408-8073ABCA6BC0}" destId="{696D904D-179F-4F67-8B9A-F19A8AB1AA63}" srcOrd="5" destOrd="0" parTransId="{048E8C0F-969A-46D4-A637-E9524BDC72EB}" sibTransId="{D3A50E05-56D0-4A86-8B06-F6BB4818DC15}"/>
    <dgm:cxn modelId="{FE81F52F-0854-4E57-A333-1B0653D0F1C9}" srcId="{094B4065-C9D1-4E7A-A408-8073ABCA6BC0}" destId="{2F568E1A-77BC-4432-B205-B398513DF41B}" srcOrd="0" destOrd="0" parTransId="{146513BA-F7FB-49D5-A8AC-A76C1B32DDE3}" sibTransId="{6F923634-5F15-4610-9525-2BC12B173303}"/>
    <dgm:cxn modelId="{AE157B34-D929-4034-9CA8-FB4651D01C9D}" type="presOf" srcId="{094B4065-C9D1-4E7A-A408-8073ABCA6BC0}" destId="{A7C90907-B5F1-4125-8FAA-A029257EE03E}" srcOrd="0" destOrd="0" presId="urn:microsoft.com/office/officeart/2005/8/layout/default"/>
    <dgm:cxn modelId="{84F4DD62-521E-4158-95F8-5037D3520B1E}" type="presOf" srcId="{BDC6294D-BBEB-4EFC-9076-97BA8A95DDA9}" destId="{7ECC297C-927F-4D41-90C4-12A7539F6982}" srcOrd="0" destOrd="0" presId="urn:microsoft.com/office/officeart/2005/8/layout/default"/>
    <dgm:cxn modelId="{CD1266B1-2AA1-4539-AFBA-B5736732B505}" srcId="{094B4065-C9D1-4E7A-A408-8073ABCA6BC0}" destId="{946BC3A9-3B57-45F9-8FB3-6DC4BADDC8D7}" srcOrd="1" destOrd="0" parTransId="{4DC49E28-5D12-4D89-A2EC-75217C5986CF}" sibTransId="{483FBF6C-D13C-4AF5-8AAC-6E4682CB2EA8}"/>
    <dgm:cxn modelId="{0AD34FBD-BFF8-4C70-A045-2B52A776CACB}" srcId="{094B4065-C9D1-4E7A-A408-8073ABCA6BC0}" destId="{BDC6294D-BBEB-4EFC-9076-97BA8A95DDA9}" srcOrd="4" destOrd="0" parTransId="{26C440B5-4299-417A-8F7F-8F8DD77DBE77}" sibTransId="{5A87D17B-74F2-485A-BE98-517F13C5C2F9}"/>
    <dgm:cxn modelId="{EA0F9FC4-B3CF-4D8A-903E-531A8E51F86D}" type="presOf" srcId="{946BC3A9-3B57-45F9-8FB3-6DC4BADDC8D7}" destId="{FED464BF-05AB-419C-A34A-BA68B99A78F9}" srcOrd="0" destOrd="0" presId="urn:microsoft.com/office/officeart/2005/8/layout/default"/>
    <dgm:cxn modelId="{9D902FDD-1536-438C-A84A-56B27BE67593}" type="presOf" srcId="{CFA148BC-48A1-4C27-BCDE-6ACA0083CCA0}" destId="{93D6A504-3413-40DC-95BD-575C65563640}" srcOrd="0" destOrd="0" presId="urn:microsoft.com/office/officeart/2005/8/layout/default"/>
    <dgm:cxn modelId="{9A32D0E5-DEE6-4300-9423-5E04A4A23978}" type="presOf" srcId="{2F568E1A-77BC-4432-B205-B398513DF41B}" destId="{8AF80C6E-0C0B-4FEC-89CE-EC1218FF6250}" srcOrd="0" destOrd="0" presId="urn:microsoft.com/office/officeart/2005/8/layout/default"/>
    <dgm:cxn modelId="{7A3734F0-B9F7-416C-8E50-BEBC102B011E}" srcId="{094B4065-C9D1-4E7A-A408-8073ABCA6BC0}" destId="{CFA148BC-48A1-4C27-BCDE-6ACA0083CCA0}" srcOrd="3" destOrd="0" parTransId="{28454B60-141D-4554-9014-25204CE31649}" sibTransId="{A17C7CCF-2A38-4418-BDD1-84092A6F5906}"/>
    <dgm:cxn modelId="{1C86D103-7FC7-4C06-8393-A4A987D8B5AC}" type="presParOf" srcId="{A7C90907-B5F1-4125-8FAA-A029257EE03E}" destId="{8AF80C6E-0C0B-4FEC-89CE-EC1218FF6250}" srcOrd="0" destOrd="0" presId="urn:microsoft.com/office/officeart/2005/8/layout/default"/>
    <dgm:cxn modelId="{DAB74D20-5F83-40D3-ACF1-2C54A05E2407}" type="presParOf" srcId="{A7C90907-B5F1-4125-8FAA-A029257EE03E}" destId="{2B93B4B9-A927-43CA-AF9A-15FFA33DA937}" srcOrd="1" destOrd="0" presId="urn:microsoft.com/office/officeart/2005/8/layout/default"/>
    <dgm:cxn modelId="{407600C2-6338-40B3-9F4D-0937F723A79B}" type="presParOf" srcId="{A7C90907-B5F1-4125-8FAA-A029257EE03E}" destId="{FED464BF-05AB-419C-A34A-BA68B99A78F9}" srcOrd="2" destOrd="0" presId="urn:microsoft.com/office/officeart/2005/8/layout/default"/>
    <dgm:cxn modelId="{7034F7AD-3798-41B9-9BDC-DA58D57EFF16}" type="presParOf" srcId="{A7C90907-B5F1-4125-8FAA-A029257EE03E}" destId="{205144BF-5C8A-48F4-8776-FEED0B93CD2A}" srcOrd="3" destOrd="0" presId="urn:microsoft.com/office/officeart/2005/8/layout/default"/>
    <dgm:cxn modelId="{FEA4C84F-9910-4734-9684-3F4087F2BD8D}" type="presParOf" srcId="{A7C90907-B5F1-4125-8FAA-A029257EE03E}" destId="{BB2C39B5-ACDB-4588-A5A6-A13566236ABC}" srcOrd="4" destOrd="0" presId="urn:microsoft.com/office/officeart/2005/8/layout/default"/>
    <dgm:cxn modelId="{A46D0F55-DC50-4498-B9EE-E7184DB40F6F}" type="presParOf" srcId="{A7C90907-B5F1-4125-8FAA-A029257EE03E}" destId="{4E30EA09-A19E-4341-8FD2-1BC5D3ED7AF2}" srcOrd="5" destOrd="0" presId="urn:microsoft.com/office/officeart/2005/8/layout/default"/>
    <dgm:cxn modelId="{8D65FF4A-CF09-4B9B-AE66-8C19C7DBA6DD}" type="presParOf" srcId="{A7C90907-B5F1-4125-8FAA-A029257EE03E}" destId="{93D6A504-3413-40DC-95BD-575C65563640}" srcOrd="6" destOrd="0" presId="urn:microsoft.com/office/officeart/2005/8/layout/default"/>
    <dgm:cxn modelId="{F40FD9A1-02D8-42D6-A9AC-AC6D35A9BD1A}" type="presParOf" srcId="{A7C90907-B5F1-4125-8FAA-A029257EE03E}" destId="{F5E45ADF-C5B8-4B93-A4F1-701EF64B82C0}" srcOrd="7" destOrd="0" presId="urn:microsoft.com/office/officeart/2005/8/layout/default"/>
    <dgm:cxn modelId="{2524AE20-314A-4E24-A90D-82153B8232CA}" type="presParOf" srcId="{A7C90907-B5F1-4125-8FAA-A029257EE03E}" destId="{7ECC297C-927F-4D41-90C4-12A7539F6982}" srcOrd="8" destOrd="0" presId="urn:microsoft.com/office/officeart/2005/8/layout/default"/>
    <dgm:cxn modelId="{DB75109F-87A4-4CC5-8D35-1D4176D2BEDF}" type="presParOf" srcId="{A7C90907-B5F1-4125-8FAA-A029257EE03E}" destId="{598CB792-D25F-4EA1-9C98-573A6973285C}" srcOrd="9" destOrd="0" presId="urn:microsoft.com/office/officeart/2005/8/layout/default"/>
    <dgm:cxn modelId="{A7D2DE40-8383-46E2-A13D-099711850A25}" type="presParOf" srcId="{A7C90907-B5F1-4125-8FAA-A029257EE03E}" destId="{CD38E242-4499-4DF7-9F62-2126C3AB37C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0D6CEAC-60FE-4C32-8BED-A8DB780456D8}" type="doc">
      <dgm:prSet loTypeId="urn:microsoft.com/office/officeart/2005/8/layout/pyramid2" loCatId="pyramid" qsTypeId="urn:microsoft.com/office/officeart/2005/8/quickstyle/simple4" qsCatId="simple" csTypeId="urn:microsoft.com/office/officeart/2005/8/colors/colorful1" csCatId="colorful" phldr="1"/>
      <dgm:spPr/>
    </dgm:pt>
    <dgm:pt modelId="{D69A3FA3-63D0-4DE5-9B44-70FF91CFFE43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Проблемы, связанные со </a:t>
          </a:r>
          <a:r>
            <a:rPr lang="ru-RU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строительством новых и ремонтом существующих образовательных организаций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435229-E5D5-4660-8490-0BD63D67A69C}" type="parTrans" cxnId="{D5FA3E92-E413-4DB3-A094-C82A305A3129}">
      <dgm:prSet/>
      <dgm:spPr/>
      <dgm:t>
        <a:bodyPr/>
        <a:lstStyle/>
        <a:p>
          <a:endParaRPr lang="ru-RU"/>
        </a:p>
      </dgm:t>
    </dgm:pt>
    <dgm:pt modelId="{5A9C3326-5373-4697-86BC-9DFFF04DED70}" type="sibTrans" cxnId="{D5FA3E92-E413-4DB3-A094-C82A305A3129}">
      <dgm:prSet/>
      <dgm:spPr/>
      <dgm:t>
        <a:bodyPr/>
        <a:lstStyle/>
        <a:p>
          <a:endParaRPr lang="ru-RU"/>
        </a:p>
      </dgm:t>
    </dgm:pt>
    <dgm:pt modelId="{8AF82B68-465A-455E-BA74-90A6F42BF830}">
      <dgm:prSet phldrT="[Текст]" custT="1"/>
      <dgm:spPr/>
      <dgm:t>
        <a:bodyPr/>
        <a:lstStyle/>
        <a:p>
          <a:r>
            <a:rPr lang="ru-RU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цен на продукты в системе школьного питания: </a:t>
          </a:r>
          <a:r>
            <a:rPr lang="ru-RU" sz="2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один и тот же поставщик предоставляет идентичные продукты в школьные столовые по разным ценам, фрукты и овощи поставляют не местные, а везут «с материка» – так дешевле, несмотря на логистику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BF6B19-CB16-40AC-9BB5-1A06D947EDC2}" type="parTrans" cxnId="{55C2F427-B354-4EBA-8997-5D5DA2D79C4C}">
      <dgm:prSet/>
      <dgm:spPr/>
      <dgm:t>
        <a:bodyPr/>
        <a:lstStyle/>
        <a:p>
          <a:endParaRPr lang="ru-RU"/>
        </a:p>
      </dgm:t>
    </dgm:pt>
    <dgm:pt modelId="{D4C33D4F-5144-4B0A-82FB-463A25D2A591}" type="sibTrans" cxnId="{55C2F427-B354-4EBA-8997-5D5DA2D79C4C}">
      <dgm:prSet/>
      <dgm:spPr/>
      <dgm:t>
        <a:bodyPr/>
        <a:lstStyle/>
        <a:p>
          <a:endParaRPr lang="ru-RU"/>
        </a:p>
      </dgm:t>
    </dgm:pt>
    <dgm:pt modelId="{1C422955-163D-4345-A2D9-32A06C35D11A}">
      <dgm:prSet phldrT="[Текст]"/>
      <dgm:spPr/>
      <dgm:t>
        <a:bodyPr/>
        <a:lstStyle/>
        <a:p>
          <a:r>
            <a:rPr lang="ru-RU" b="0" dirty="0">
              <a:latin typeface="Times New Roman" panose="02020603050405020304" pitchFamily="18" charset="0"/>
              <a:cs typeface="Times New Roman" panose="02020603050405020304" pitchFamily="18" charset="0"/>
            </a:rPr>
            <a:t>Универсальные школьные электронные карты: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с видами транспорта, с пополнением онлайн и др.</a:t>
          </a:r>
          <a:endParaRPr lang="ru-RU" dirty="0"/>
        </a:p>
      </dgm:t>
    </dgm:pt>
    <dgm:pt modelId="{54ADDD0B-7C1C-4ACA-B762-A24926FB9581}" type="parTrans" cxnId="{90909023-141B-45A9-B4FE-E8EA5046FBA2}">
      <dgm:prSet/>
      <dgm:spPr/>
      <dgm:t>
        <a:bodyPr/>
        <a:lstStyle/>
        <a:p>
          <a:endParaRPr lang="ru-RU"/>
        </a:p>
      </dgm:t>
    </dgm:pt>
    <dgm:pt modelId="{1536153D-9C3C-4C16-9F14-AAC15B96647A}" type="sibTrans" cxnId="{90909023-141B-45A9-B4FE-E8EA5046FBA2}">
      <dgm:prSet/>
      <dgm:spPr/>
      <dgm:t>
        <a:bodyPr/>
        <a:lstStyle/>
        <a:p>
          <a:endParaRPr lang="ru-RU"/>
        </a:p>
      </dgm:t>
    </dgm:pt>
    <dgm:pt modelId="{87E3044A-036E-4769-AF54-DEAEEB6F9D55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Проблемы, связанные с созданием доступной среды для детей с инвалидностью</a:t>
          </a:r>
        </a:p>
      </dgm:t>
    </dgm:pt>
    <dgm:pt modelId="{D7A583B0-917D-42C5-A64C-17B77CB52247}" type="parTrans" cxnId="{A720C6B6-1F54-41D7-AFEA-94949043B7B4}">
      <dgm:prSet/>
      <dgm:spPr/>
      <dgm:t>
        <a:bodyPr/>
        <a:lstStyle/>
        <a:p>
          <a:endParaRPr lang="ru-RU"/>
        </a:p>
      </dgm:t>
    </dgm:pt>
    <dgm:pt modelId="{62DF0D93-7A2D-49A5-BF28-61F49FA0D442}" type="sibTrans" cxnId="{A720C6B6-1F54-41D7-AFEA-94949043B7B4}">
      <dgm:prSet/>
      <dgm:spPr/>
      <dgm:t>
        <a:bodyPr/>
        <a:lstStyle/>
        <a:p>
          <a:endParaRPr lang="ru-RU"/>
        </a:p>
      </dgm:t>
    </dgm:pt>
    <dgm:pt modelId="{8F59AB36-E5B0-44E4-B4F5-CAA5DA3D551C}" type="pres">
      <dgm:prSet presAssocID="{A0D6CEAC-60FE-4C32-8BED-A8DB780456D8}" presName="compositeShape" presStyleCnt="0">
        <dgm:presLayoutVars>
          <dgm:dir/>
          <dgm:resizeHandles/>
        </dgm:presLayoutVars>
      </dgm:prSet>
      <dgm:spPr/>
    </dgm:pt>
    <dgm:pt modelId="{8B458305-8567-43F3-A0CC-4D1331000653}" type="pres">
      <dgm:prSet presAssocID="{A0D6CEAC-60FE-4C32-8BED-A8DB780456D8}" presName="pyramid" presStyleLbl="node1" presStyleIdx="0" presStyleCnt="1" custLinFactNeighborX="-166" custLinFactNeighborY="-498"/>
      <dgm:spPr/>
    </dgm:pt>
    <dgm:pt modelId="{699BBEC7-727C-4A32-8738-EA01AE42E912}" type="pres">
      <dgm:prSet presAssocID="{A0D6CEAC-60FE-4C32-8BED-A8DB780456D8}" presName="theList" presStyleCnt="0"/>
      <dgm:spPr/>
    </dgm:pt>
    <dgm:pt modelId="{F7C5C00A-07B7-437F-A2B4-D2B471BFE57F}" type="pres">
      <dgm:prSet presAssocID="{D69A3FA3-63D0-4DE5-9B44-70FF91CFFE43}" presName="aNode" presStyleLbl="fgAcc1" presStyleIdx="0" presStyleCnt="4" custScaleX="216715" custScaleY="168186" custLinFactY="12291" custLinFactNeighborX="-1277" custLinFactNeighborY="100000">
        <dgm:presLayoutVars>
          <dgm:bulletEnabled val="1"/>
        </dgm:presLayoutVars>
      </dgm:prSet>
      <dgm:spPr/>
    </dgm:pt>
    <dgm:pt modelId="{760A83C5-2C83-45AD-8BFA-CDFCAD6B47BB}" type="pres">
      <dgm:prSet presAssocID="{D69A3FA3-63D0-4DE5-9B44-70FF91CFFE43}" presName="aSpace" presStyleCnt="0"/>
      <dgm:spPr/>
    </dgm:pt>
    <dgm:pt modelId="{CCABFD7A-A4B0-4993-9805-CF0F51C90DAD}" type="pres">
      <dgm:prSet presAssocID="{87E3044A-036E-4769-AF54-DEAEEB6F9D55}" presName="aNode" presStyleLbl="fgAcc1" presStyleIdx="1" presStyleCnt="4" custScaleX="217387" custScaleY="135790" custLinFactY="32914" custLinFactNeighborX="-66" custLinFactNeighborY="100000">
        <dgm:presLayoutVars>
          <dgm:bulletEnabled val="1"/>
        </dgm:presLayoutVars>
      </dgm:prSet>
      <dgm:spPr/>
    </dgm:pt>
    <dgm:pt modelId="{282AD3F3-E68A-48A2-938D-9BE71243B493}" type="pres">
      <dgm:prSet presAssocID="{87E3044A-036E-4769-AF54-DEAEEB6F9D55}" presName="aSpace" presStyleCnt="0"/>
      <dgm:spPr/>
    </dgm:pt>
    <dgm:pt modelId="{D09A10DC-3121-41BD-895F-2A5F19AA9977}" type="pres">
      <dgm:prSet presAssocID="{8AF82B68-465A-455E-BA74-90A6F42BF830}" presName="aNode" presStyleLbl="fgAcc1" presStyleIdx="2" presStyleCnt="4" custScaleX="219933" custScaleY="247261" custLinFactY="54701" custLinFactNeighborY="100000">
        <dgm:presLayoutVars>
          <dgm:bulletEnabled val="1"/>
        </dgm:presLayoutVars>
      </dgm:prSet>
      <dgm:spPr/>
    </dgm:pt>
    <dgm:pt modelId="{CE8D339F-81A8-4118-9F93-741B0BB9BE88}" type="pres">
      <dgm:prSet presAssocID="{8AF82B68-465A-455E-BA74-90A6F42BF830}" presName="aSpace" presStyleCnt="0"/>
      <dgm:spPr/>
    </dgm:pt>
    <dgm:pt modelId="{18894B8D-32AA-4367-A2BE-DB66C1EFBA6C}" type="pres">
      <dgm:prSet presAssocID="{1C422955-163D-4345-A2D9-32A06C35D11A}" presName="aNode" presStyleLbl="fgAcc1" presStyleIdx="3" presStyleCnt="4" custScaleX="223276" custScaleY="162298" custLinFactY="58362" custLinFactNeighborX="0" custLinFactNeighborY="100000">
        <dgm:presLayoutVars>
          <dgm:bulletEnabled val="1"/>
        </dgm:presLayoutVars>
      </dgm:prSet>
      <dgm:spPr/>
    </dgm:pt>
    <dgm:pt modelId="{7D3A646F-D761-4877-ABC3-F07BEFBB30A5}" type="pres">
      <dgm:prSet presAssocID="{1C422955-163D-4345-A2D9-32A06C35D11A}" presName="aSpace" presStyleCnt="0"/>
      <dgm:spPr/>
    </dgm:pt>
  </dgm:ptLst>
  <dgm:cxnLst>
    <dgm:cxn modelId="{14C5D506-6589-4032-BDC6-4D30CA49E4AC}" type="presOf" srcId="{1C422955-163D-4345-A2D9-32A06C35D11A}" destId="{18894B8D-32AA-4367-A2BE-DB66C1EFBA6C}" srcOrd="0" destOrd="0" presId="urn:microsoft.com/office/officeart/2005/8/layout/pyramid2"/>
    <dgm:cxn modelId="{90909023-141B-45A9-B4FE-E8EA5046FBA2}" srcId="{A0D6CEAC-60FE-4C32-8BED-A8DB780456D8}" destId="{1C422955-163D-4345-A2D9-32A06C35D11A}" srcOrd="3" destOrd="0" parTransId="{54ADDD0B-7C1C-4ACA-B762-A24926FB9581}" sibTransId="{1536153D-9C3C-4C16-9F14-AAC15B96647A}"/>
    <dgm:cxn modelId="{55C2F427-B354-4EBA-8997-5D5DA2D79C4C}" srcId="{A0D6CEAC-60FE-4C32-8BED-A8DB780456D8}" destId="{8AF82B68-465A-455E-BA74-90A6F42BF830}" srcOrd="2" destOrd="0" parTransId="{05BF6B19-CB16-40AC-9BB5-1A06D947EDC2}" sibTransId="{D4C33D4F-5144-4B0A-82FB-463A25D2A591}"/>
    <dgm:cxn modelId="{DBE5CA45-41AC-459F-B131-F6A8B7792E2D}" type="presOf" srcId="{D69A3FA3-63D0-4DE5-9B44-70FF91CFFE43}" destId="{F7C5C00A-07B7-437F-A2B4-D2B471BFE57F}" srcOrd="0" destOrd="0" presId="urn:microsoft.com/office/officeart/2005/8/layout/pyramid2"/>
    <dgm:cxn modelId="{D5FA3E92-E413-4DB3-A094-C82A305A3129}" srcId="{A0D6CEAC-60FE-4C32-8BED-A8DB780456D8}" destId="{D69A3FA3-63D0-4DE5-9B44-70FF91CFFE43}" srcOrd="0" destOrd="0" parTransId="{23435229-E5D5-4660-8490-0BD63D67A69C}" sibTransId="{5A9C3326-5373-4697-86BC-9DFFF04DED70}"/>
    <dgm:cxn modelId="{E7846BA5-AC51-4A85-BE31-9EA9238B7A69}" type="presOf" srcId="{A0D6CEAC-60FE-4C32-8BED-A8DB780456D8}" destId="{8F59AB36-E5B0-44E4-B4F5-CAA5DA3D551C}" srcOrd="0" destOrd="0" presId="urn:microsoft.com/office/officeart/2005/8/layout/pyramid2"/>
    <dgm:cxn modelId="{A720C6B6-1F54-41D7-AFEA-94949043B7B4}" srcId="{A0D6CEAC-60FE-4C32-8BED-A8DB780456D8}" destId="{87E3044A-036E-4769-AF54-DEAEEB6F9D55}" srcOrd="1" destOrd="0" parTransId="{D7A583B0-917D-42C5-A64C-17B77CB52247}" sibTransId="{62DF0D93-7A2D-49A5-BF28-61F49FA0D442}"/>
    <dgm:cxn modelId="{368207E1-C9E6-438D-9AEF-39A49CCA7DA0}" type="presOf" srcId="{8AF82B68-465A-455E-BA74-90A6F42BF830}" destId="{D09A10DC-3121-41BD-895F-2A5F19AA9977}" srcOrd="0" destOrd="0" presId="urn:microsoft.com/office/officeart/2005/8/layout/pyramid2"/>
    <dgm:cxn modelId="{260B69F5-E56F-44BF-B40E-6E85FADADF3B}" type="presOf" srcId="{87E3044A-036E-4769-AF54-DEAEEB6F9D55}" destId="{CCABFD7A-A4B0-4993-9805-CF0F51C90DAD}" srcOrd="0" destOrd="0" presId="urn:microsoft.com/office/officeart/2005/8/layout/pyramid2"/>
    <dgm:cxn modelId="{538D277F-4870-4720-B6EB-577E1194F8C0}" type="presParOf" srcId="{8F59AB36-E5B0-44E4-B4F5-CAA5DA3D551C}" destId="{8B458305-8567-43F3-A0CC-4D1331000653}" srcOrd="0" destOrd="0" presId="urn:microsoft.com/office/officeart/2005/8/layout/pyramid2"/>
    <dgm:cxn modelId="{C613B74A-9322-4789-B21E-A223D9B30670}" type="presParOf" srcId="{8F59AB36-E5B0-44E4-B4F5-CAA5DA3D551C}" destId="{699BBEC7-727C-4A32-8738-EA01AE42E912}" srcOrd="1" destOrd="0" presId="urn:microsoft.com/office/officeart/2005/8/layout/pyramid2"/>
    <dgm:cxn modelId="{8B9DEB50-9053-42CB-A3BD-7858CB28A578}" type="presParOf" srcId="{699BBEC7-727C-4A32-8738-EA01AE42E912}" destId="{F7C5C00A-07B7-437F-A2B4-D2B471BFE57F}" srcOrd="0" destOrd="0" presId="urn:microsoft.com/office/officeart/2005/8/layout/pyramid2"/>
    <dgm:cxn modelId="{10DF2C1C-271B-42F1-96AD-D80C48450882}" type="presParOf" srcId="{699BBEC7-727C-4A32-8738-EA01AE42E912}" destId="{760A83C5-2C83-45AD-8BFA-CDFCAD6B47BB}" srcOrd="1" destOrd="0" presId="urn:microsoft.com/office/officeart/2005/8/layout/pyramid2"/>
    <dgm:cxn modelId="{6BC5339C-BF3C-4658-9756-5875B907E46D}" type="presParOf" srcId="{699BBEC7-727C-4A32-8738-EA01AE42E912}" destId="{CCABFD7A-A4B0-4993-9805-CF0F51C90DAD}" srcOrd="2" destOrd="0" presId="urn:microsoft.com/office/officeart/2005/8/layout/pyramid2"/>
    <dgm:cxn modelId="{A27D2AC7-EF18-49C3-A261-5E60146F9A66}" type="presParOf" srcId="{699BBEC7-727C-4A32-8738-EA01AE42E912}" destId="{282AD3F3-E68A-48A2-938D-9BE71243B493}" srcOrd="3" destOrd="0" presId="urn:microsoft.com/office/officeart/2005/8/layout/pyramid2"/>
    <dgm:cxn modelId="{725CC0BA-1A55-42FE-8F18-A739263817BE}" type="presParOf" srcId="{699BBEC7-727C-4A32-8738-EA01AE42E912}" destId="{D09A10DC-3121-41BD-895F-2A5F19AA9977}" srcOrd="4" destOrd="0" presId="urn:microsoft.com/office/officeart/2005/8/layout/pyramid2"/>
    <dgm:cxn modelId="{7CA074C8-6E15-4BDB-A210-545FFAB1D91F}" type="presParOf" srcId="{699BBEC7-727C-4A32-8738-EA01AE42E912}" destId="{CE8D339F-81A8-4118-9F93-741B0BB9BE88}" srcOrd="5" destOrd="0" presId="urn:microsoft.com/office/officeart/2005/8/layout/pyramid2"/>
    <dgm:cxn modelId="{2DB9007F-12AC-42FC-B42E-33DA61DE21FF}" type="presParOf" srcId="{699BBEC7-727C-4A32-8738-EA01AE42E912}" destId="{18894B8D-32AA-4367-A2BE-DB66C1EFBA6C}" srcOrd="6" destOrd="0" presId="urn:microsoft.com/office/officeart/2005/8/layout/pyramid2"/>
    <dgm:cxn modelId="{02A3851F-41FB-4A70-B991-3E384F4A98DE}" type="presParOf" srcId="{699BBEC7-727C-4A32-8738-EA01AE42E912}" destId="{7D3A646F-D761-4877-ABC3-F07BEFBB30A5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38BB738-DD64-4BA0-B9CC-C0845ED3AA45}" type="doc">
      <dgm:prSet loTypeId="urn:microsoft.com/office/officeart/2005/8/layout/cycle3" loCatId="cycle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2C0C6EA9-146B-40E6-8444-0B1F22059C28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специалистов по оценке качества образования провоцирует отсутствие реального эндогенного и экзогенного оценивания образовательной организации</a:t>
          </a:r>
        </a:p>
      </dgm:t>
    </dgm:pt>
    <dgm:pt modelId="{1C74E724-C672-42F1-9AFB-BE58BA4C5D35}" type="parTrans" cxnId="{2D5963F4-2929-4AE9-A238-E7E1797B14CC}">
      <dgm:prSet/>
      <dgm:spPr/>
      <dgm:t>
        <a:bodyPr/>
        <a:lstStyle/>
        <a:p>
          <a:endParaRPr lang="ru-RU"/>
        </a:p>
      </dgm:t>
    </dgm:pt>
    <dgm:pt modelId="{76411483-16A5-4F43-A376-2735BB4A514C}" type="sibTrans" cxnId="{2D5963F4-2929-4AE9-A238-E7E1797B14CC}">
      <dgm:prSet/>
      <dgm:spPr/>
      <dgm:t>
        <a:bodyPr/>
        <a:lstStyle/>
        <a:p>
          <a:endParaRPr lang="ru-RU"/>
        </a:p>
      </dgm:t>
    </dgm:pt>
    <dgm:pt modelId="{D50D8FC5-F760-4D5F-933A-88ACF8D3655D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полномасштабного мониторинга, направленного на выявление потребностей общества в качественном образовании </a:t>
          </a:r>
        </a:p>
      </dgm:t>
    </dgm:pt>
    <dgm:pt modelId="{EBF166FF-BBB3-4948-80BE-DDDC5A8007B6}" type="parTrans" cxnId="{061227FA-0853-4BCB-B747-3E8AADC2E791}">
      <dgm:prSet/>
      <dgm:spPr/>
      <dgm:t>
        <a:bodyPr/>
        <a:lstStyle/>
        <a:p>
          <a:endParaRPr lang="ru-RU"/>
        </a:p>
      </dgm:t>
    </dgm:pt>
    <dgm:pt modelId="{2402A5B1-9236-4DA6-BB24-0A503003AC89}" type="sibTrans" cxnId="{061227FA-0853-4BCB-B747-3E8AADC2E791}">
      <dgm:prSet/>
      <dgm:spPr/>
      <dgm:t>
        <a:bodyPr/>
        <a:lstStyle/>
        <a:p>
          <a:endParaRPr lang="ru-RU"/>
        </a:p>
      </dgm:t>
    </dgm:pt>
    <dgm:pt modelId="{99B1287E-1B04-4BC8-8650-EA0A38ECADA1}">
      <dgm:prSet phldrT="[Текст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под качеством образования понимается качество обученности - оценки учащихся</a:t>
          </a:r>
        </a:p>
      </dgm:t>
    </dgm:pt>
    <dgm:pt modelId="{1C6352B7-9980-4313-9707-94194C06B79F}" type="parTrans" cxnId="{52B9C93B-965B-40F6-BF76-C696A13E979D}">
      <dgm:prSet/>
      <dgm:spPr/>
      <dgm:t>
        <a:bodyPr/>
        <a:lstStyle/>
        <a:p>
          <a:endParaRPr lang="ru-RU"/>
        </a:p>
      </dgm:t>
    </dgm:pt>
    <dgm:pt modelId="{733837AC-8169-434E-B3B0-E513607D9532}" type="sibTrans" cxnId="{52B9C93B-965B-40F6-BF76-C696A13E979D}">
      <dgm:prSet/>
      <dgm:spPr/>
      <dgm:t>
        <a:bodyPr/>
        <a:lstStyle/>
        <a:p>
          <a:endParaRPr lang="ru-RU"/>
        </a:p>
      </dgm:t>
    </dgm:pt>
    <dgm:pt modelId="{4E2106DA-3962-41ED-A4DD-E82F4662895B}">
      <dgm:prSet phldrT="[Текст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медленный переход на инновационные контрольно-оценочные процедуры</a:t>
          </a:r>
        </a:p>
      </dgm:t>
    </dgm:pt>
    <dgm:pt modelId="{A8FEDFE5-FB1F-4825-AF4C-3926C7905F67}" type="parTrans" cxnId="{25E4362C-B2C5-4E98-8DAD-B38100868F08}">
      <dgm:prSet/>
      <dgm:spPr/>
      <dgm:t>
        <a:bodyPr/>
        <a:lstStyle/>
        <a:p>
          <a:endParaRPr lang="ru-RU"/>
        </a:p>
      </dgm:t>
    </dgm:pt>
    <dgm:pt modelId="{56A33C76-1A0E-4055-979C-1CC5CCAC9B16}" type="sibTrans" cxnId="{25E4362C-B2C5-4E98-8DAD-B38100868F08}">
      <dgm:prSet/>
      <dgm:spPr/>
      <dgm:t>
        <a:bodyPr/>
        <a:lstStyle/>
        <a:p>
          <a:endParaRPr lang="ru-RU"/>
        </a:p>
      </dgm:t>
    </dgm:pt>
    <dgm:pt modelId="{881049CB-A622-4B38-A7B8-BA80DFCCEC19}">
      <dgm:prSet phldrT="[Текст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несистематический анализ эффективности учебных занятий и подходов к обучению</a:t>
          </a:r>
        </a:p>
      </dgm:t>
    </dgm:pt>
    <dgm:pt modelId="{C8D3AF90-3AD4-4140-9209-B1FE45DC62F6}" type="parTrans" cxnId="{635491B6-CDA8-4F60-9EE5-647AF2AD6232}">
      <dgm:prSet/>
      <dgm:spPr/>
      <dgm:t>
        <a:bodyPr/>
        <a:lstStyle/>
        <a:p>
          <a:endParaRPr lang="ru-RU"/>
        </a:p>
      </dgm:t>
    </dgm:pt>
    <dgm:pt modelId="{80FC2032-6E6D-4AF8-B9C8-993BA91C9050}" type="sibTrans" cxnId="{635491B6-CDA8-4F60-9EE5-647AF2AD6232}">
      <dgm:prSet/>
      <dgm:spPr/>
      <dgm:t>
        <a:bodyPr/>
        <a:lstStyle/>
        <a:p>
          <a:endParaRPr lang="ru-RU"/>
        </a:p>
      </dgm:t>
    </dgm:pt>
    <dgm:pt modelId="{08826858-3388-4560-A131-783966B4F1C7}" type="pres">
      <dgm:prSet presAssocID="{C38BB738-DD64-4BA0-B9CC-C0845ED3AA45}" presName="Name0" presStyleCnt="0">
        <dgm:presLayoutVars>
          <dgm:dir/>
          <dgm:resizeHandles val="exact"/>
        </dgm:presLayoutVars>
      </dgm:prSet>
      <dgm:spPr/>
    </dgm:pt>
    <dgm:pt modelId="{5E0443BA-BB3F-4C27-A542-F239B37551BA}" type="pres">
      <dgm:prSet presAssocID="{C38BB738-DD64-4BA0-B9CC-C0845ED3AA45}" presName="cycle" presStyleCnt="0"/>
      <dgm:spPr/>
    </dgm:pt>
    <dgm:pt modelId="{E73A1CAF-C0DA-4E4D-8267-21AA839AE26B}" type="pres">
      <dgm:prSet presAssocID="{2C0C6EA9-146B-40E6-8444-0B1F22059C28}" presName="nodeFirstNode" presStyleLbl="node1" presStyleIdx="0" presStyleCnt="5" custScaleX="110317">
        <dgm:presLayoutVars>
          <dgm:bulletEnabled val="1"/>
        </dgm:presLayoutVars>
      </dgm:prSet>
      <dgm:spPr/>
    </dgm:pt>
    <dgm:pt modelId="{4B15475E-711E-4335-B5C8-22B11507A454}" type="pres">
      <dgm:prSet presAssocID="{76411483-16A5-4F43-A376-2735BB4A514C}" presName="sibTransFirstNode" presStyleLbl="bgShp" presStyleIdx="0" presStyleCnt="1"/>
      <dgm:spPr/>
    </dgm:pt>
    <dgm:pt modelId="{EFAE69EF-4270-4F16-8431-29F51271F72E}" type="pres">
      <dgm:prSet presAssocID="{D50D8FC5-F760-4D5F-933A-88ACF8D3655D}" presName="nodeFollowingNodes" presStyleLbl="node1" presStyleIdx="1" presStyleCnt="5" custScaleX="112948">
        <dgm:presLayoutVars>
          <dgm:bulletEnabled val="1"/>
        </dgm:presLayoutVars>
      </dgm:prSet>
      <dgm:spPr/>
    </dgm:pt>
    <dgm:pt modelId="{252837AC-4492-4F90-A3CE-5641E4EE9D28}" type="pres">
      <dgm:prSet presAssocID="{99B1287E-1B04-4BC8-8650-EA0A38ECADA1}" presName="nodeFollowingNodes" presStyleLbl="node1" presStyleIdx="2" presStyleCnt="5" custScaleX="128922" custRadScaleRad="114287" custRadScaleInc="-14804">
        <dgm:presLayoutVars>
          <dgm:bulletEnabled val="1"/>
        </dgm:presLayoutVars>
      </dgm:prSet>
      <dgm:spPr/>
    </dgm:pt>
    <dgm:pt modelId="{D6BE4757-38E9-43FB-9C22-8E65D0A50BFD}" type="pres">
      <dgm:prSet presAssocID="{4E2106DA-3962-41ED-A4DD-E82F4662895B}" presName="nodeFollowingNodes" presStyleLbl="node1" presStyleIdx="3" presStyleCnt="5" custScaleX="119428" custRadScaleRad="105861" custRadScaleInc="6829">
        <dgm:presLayoutVars>
          <dgm:bulletEnabled val="1"/>
        </dgm:presLayoutVars>
      </dgm:prSet>
      <dgm:spPr/>
    </dgm:pt>
    <dgm:pt modelId="{6CFC2B69-A5EF-4401-B613-2D306CF3AAEB}" type="pres">
      <dgm:prSet presAssocID="{881049CB-A622-4B38-A7B8-BA80DFCCEC19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5CB6F80D-8403-4555-BF5C-02FA710A8005}" type="presOf" srcId="{C38BB738-DD64-4BA0-B9CC-C0845ED3AA45}" destId="{08826858-3388-4560-A131-783966B4F1C7}" srcOrd="0" destOrd="0" presId="urn:microsoft.com/office/officeart/2005/8/layout/cycle3"/>
    <dgm:cxn modelId="{FE12FC1F-C863-4DDB-9F9E-C15A8CE19724}" type="presOf" srcId="{99B1287E-1B04-4BC8-8650-EA0A38ECADA1}" destId="{252837AC-4492-4F90-A3CE-5641E4EE9D28}" srcOrd="0" destOrd="0" presId="urn:microsoft.com/office/officeart/2005/8/layout/cycle3"/>
    <dgm:cxn modelId="{BC999620-7767-40A0-ADA0-E3A98CB40FEA}" type="presOf" srcId="{881049CB-A622-4B38-A7B8-BA80DFCCEC19}" destId="{6CFC2B69-A5EF-4401-B613-2D306CF3AAEB}" srcOrd="0" destOrd="0" presId="urn:microsoft.com/office/officeart/2005/8/layout/cycle3"/>
    <dgm:cxn modelId="{25E4362C-B2C5-4E98-8DAD-B38100868F08}" srcId="{C38BB738-DD64-4BA0-B9CC-C0845ED3AA45}" destId="{4E2106DA-3962-41ED-A4DD-E82F4662895B}" srcOrd="3" destOrd="0" parTransId="{A8FEDFE5-FB1F-4825-AF4C-3926C7905F67}" sibTransId="{56A33C76-1A0E-4055-979C-1CC5CCAC9B16}"/>
    <dgm:cxn modelId="{99092031-0CF7-4E58-8F1D-1F85B2BC8C84}" type="presOf" srcId="{2C0C6EA9-146B-40E6-8444-0B1F22059C28}" destId="{E73A1CAF-C0DA-4E4D-8267-21AA839AE26B}" srcOrd="0" destOrd="0" presId="urn:microsoft.com/office/officeart/2005/8/layout/cycle3"/>
    <dgm:cxn modelId="{E7D16535-4A1E-43B5-8226-3B814A123263}" type="presOf" srcId="{76411483-16A5-4F43-A376-2735BB4A514C}" destId="{4B15475E-711E-4335-B5C8-22B11507A454}" srcOrd="0" destOrd="0" presId="urn:microsoft.com/office/officeart/2005/8/layout/cycle3"/>
    <dgm:cxn modelId="{52B9C93B-965B-40F6-BF76-C696A13E979D}" srcId="{C38BB738-DD64-4BA0-B9CC-C0845ED3AA45}" destId="{99B1287E-1B04-4BC8-8650-EA0A38ECADA1}" srcOrd="2" destOrd="0" parTransId="{1C6352B7-9980-4313-9707-94194C06B79F}" sibTransId="{733837AC-8169-434E-B3B0-E513607D9532}"/>
    <dgm:cxn modelId="{CB19A07D-EB7E-4993-8551-C26FA093CAE7}" type="presOf" srcId="{4E2106DA-3962-41ED-A4DD-E82F4662895B}" destId="{D6BE4757-38E9-43FB-9C22-8E65D0A50BFD}" srcOrd="0" destOrd="0" presId="urn:microsoft.com/office/officeart/2005/8/layout/cycle3"/>
    <dgm:cxn modelId="{635491B6-CDA8-4F60-9EE5-647AF2AD6232}" srcId="{C38BB738-DD64-4BA0-B9CC-C0845ED3AA45}" destId="{881049CB-A622-4B38-A7B8-BA80DFCCEC19}" srcOrd="4" destOrd="0" parTransId="{C8D3AF90-3AD4-4140-9209-B1FE45DC62F6}" sibTransId="{80FC2032-6E6D-4AF8-B9C8-993BA91C9050}"/>
    <dgm:cxn modelId="{570E4CB8-AFFE-40E6-BB47-5F0C7B963890}" type="presOf" srcId="{D50D8FC5-F760-4D5F-933A-88ACF8D3655D}" destId="{EFAE69EF-4270-4F16-8431-29F51271F72E}" srcOrd="0" destOrd="0" presId="urn:microsoft.com/office/officeart/2005/8/layout/cycle3"/>
    <dgm:cxn modelId="{2D5963F4-2929-4AE9-A238-E7E1797B14CC}" srcId="{C38BB738-DD64-4BA0-B9CC-C0845ED3AA45}" destId="{2C0C6EA9-146B-40E6-8444-0B1F22059C28}" srcOrd="0" destOrd="0" parTransId="{1C74E724-C672-42F1-9AFB-BE58BA4C5D35}" sibTransId="{76411483-16A5-4F43-A376-2735BB4A514C}"/>
    <dgm:cxn modelId="{061227FA-0853-4BCB-B747-3E8AADC2E791}" srcId="{C38BB738-DD64-4BA0-B9CC-C0845ED3AA45}" destId="{D50D8FC5-F760-4D5F-933A-88ACF8D3655D}" srcOrd="1" destOrd="0" parTransId="{EBF166FF-BBB3-4948-80BE-DDDC5A8007B6}" sibTransId="{2402A5B1-9236-4DA6-BB24-0A503003AC89}"/>
    <dgm:cxn modelId="{66039EAE-602D-4E81-8A3A-C256F9670DD0}" type="presParOf" srcId="{08826858-3388-4560-A131-783966B4F1C7}" destId="{5E0443BA-BB3F-4C27-A542-F239B37551BA}" srcOrd="0" destOrd="0" presId="urn:microsoft.com/office/officeart/2005/8/layout/cycle3"/>
    <dgm:cxn modelId="{531F921E-3900-4D26-A388-82DDD0E3CD28}" type="presParOf" srcId="{5E0443BA-BB3F-4C27-A542-F239B37551BA}" destId="{E73A1CAF-C0DA-4E4D-8267-21AA839AE26B}" srcOrd="0" destOrd="0" presId="urn:microsoft.com/office/officeart/2005/8/layout/cycle3"/>
    <dgm:cxn modelId="{D8C2EA6E-2F33-4D64-91DA-E1F543D8CCAF}" type="presParOf" srcId="{5E0443BA-BB3F-4C27-A542-F239B37551BA}" destId="{4B15475E-711E-4335-B5C8-22B11507A454}" srcOrd="1" destOrd="0" presId="urn:microsoft.com/office/officeart/2005/8/layout/cycle3"/>
    <dgm:cxn modelId="{2B393285-8403-411F-988A-34BCC820EEEA}" type="presParOf" srcId="{5E0443BA-BB3F-4C27-A542-F239B37551BA}" destId="{EFAE69EF-4270-4F16-8431-29F51271F72E}" srcOrd="2" destOrd="0" presId="urn:microsoft.com/office/officeart/2005/8/layout/cycle3"/>
    <dgm:cxn modelId="{FFA146C8-2307-4FBE-83EB-FCBD36E0502D}" type="presParOf" srcId="{5E0443BA-BB3F-4C27-A542-F239B37551BA}" destId="{252837AC-4492-4F90-A3CE-5641E4EE9D28}" srcOrd="3" destOrd="0" presId="urn:microsoft.com/office/officeart/2005/8/layout/cycle3"/>
    <dgm:cxn modelId="{F4719AA8-473A-484C-90B8-AB266BC4B133}" type="presParOf" srcId="{5E0443BA-BB3F-4C27-A542-F239B37551BA}" destId="{D6BE4757-38E9-43FB-9C22-8E65D0A50BFD}" srcOrd="4" destOrd="0" presId="urn:microsoft.com/office/officeart/2005/8/layout/cycle3"/>
    <dgm:cxn modelId="{0EF1CDFF-E96A-4DA9-8A2E-08EDC4472F5F}" type="presParOf" srcId="{5E0443BA-BB3F-4C27-A542-F239B37551BA}" destId="{6CFC2B69-A5EF-4401-B613-2D306CF3AAEB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EF971-0477-4568-81EE-414FAA09B557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87EA74-062E-47D3-98B2-7A8545A971E0}">
      <dgm:prSet phldrT="[Текст]" custT="1"/>
      <dgm:spPr/>
      <dgm:t>
        <a:bodyPr/>
        <a:lstStyle/>
        <a:p>
          <a:r>
            <a:rPr lang="ru-RU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Обученность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(знания, умения, навыки и т.д.)</a:t>
          </a:r>
        </a:p>
      </dgm:t>
    </dgm:pt>
    <dgm:pt modelId="{04F756E0-AE74-4490-AEE6-5F40460ED345}" type="parTrans" cxnId="{1DF5CB2A-630A-4F6B-AA37-58C1CB4725E1}">
      <dgm:prSet/>
      <dgm:spPr/>
      <dgm:t>
        <a:bodyPr/>
        <a:lstStyle/>
        <a:p>
          <a:endParaRPr lang="ru-RU"/>
        </a:p>
      </dgm:t>
    </dgm:pt>
    <dgm:pt modelId="{C2C7B2A0-4FCF-4735-954D-BBF17A060AFD}" type="sibTrans" cxnId="{1DF5CB2A-630A-4F6B-AA37-58C1CB4725E1}">
      <dgm:prSet/>
      <dgm:spPr/>
      <dgm:t>
        <a:bodyPr/>
        <a:lstStyle/>
        <a:p>
          <a:endParaRPr lang="ru-RU"/>
        </a:p>
      </dgm:t>
    </dgm:pt>
    <dgm:pt modelId="{491304F0-4E2F-4124-AA31-C11A24E0C8C7}">
      <dgm:prSet phldrT="[Текст]" custT="1"/>
      <dgm:spPr/>
      <dgm:t>
        <a:bodyPr/>
        <a:lstStyle/>
        <a:p>
          <a:r>
            <a:rPr lang="ru-RU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Воспитанность</a:t>
          </a:r>
        </a:p>
      </dgm:t>
    </dgm:pt>
    <dgm:pt modelId="{2EB87D23-3BCA-4290-9486-2DE4A31D18E8}" type="parTrans" cxnId="{D78845EA-40F6-44F2-9472-23E18C11063A}">
      <dgm:prSet/>
      <dgm:spPr/>
      <dgm:t>
        <a:bodyPr/>
        <a:lstStyle/>
        <a:p>
          <a:endParaRPr lang="ru-RU"/>
        </a:p>
      </dgm:t>
    </dgm:pt>
    <dgm:pt modelId="{DB3269FE-80C5-424B-B193-7B39D699FAB9}" type="sibTrans" cxnId="{D78845EA-40F6-44F2-9472-23E18C11063A}">
      <dgm:prSet/>
      <dgm:spPr/>
      <dgm:t>
        <a:bodyPr/>
        <a:lstStyle/>
        <a:p>
          <a:endParaRPr lang="ru-RU"/>
        </a:p>
      </dgm:t>
    </dgm:pt>
    <dgm:pt modelId="{A777A009-BEEC-4ACE-8C3D-E81CB3E84927}">
      <dgm:prSet phldrT="[Текст]" custT="1"/>
      <dgm:spPr/>
      <dgm:t>
        <a:bodyPr/>
        <a:lstStyle/>
        <a:p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 личностное развитие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(мотивация познания, креативность, самоактуализация, интеллектуальное, эмоционально-волевое и т.д. развитие)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0AB94B-3751-468A-9B29-2D2CACC82640}" type="parTrans" cxnId="{1AA9CBB3-62D3-4F5D-92A9-ED976007FD58}">
      <dgm:prSet/>
      <dgm:spPr/>
      <dgm:t>
        <a:bodyPr/>
        <a:lstStyle/>
        <a:p>
          <a:endParaRPr lang="ru-RU"/>
        </a:p>
      </dgm:t>
    </dgm:pt>
    <dgm:pt modelId="{8E5B328E-FB51-43AA-AFC9-CA55484DD8DA}" type="sibTrans" cxnId="{1AA9CBB3-62D3-4F5D-92A9-ED976007FD58}">
      <dgm:prSet/>
      <dgm:spPr/>
      <dgm:t>
        <a:bodyPr/>
        <a:lstStyle/>
        <a:p>
          <a:endParaRPr lang="ru-RU"/>
        </a:p>
      </dgm:t>
    </dgm:pt>
    <dgm:pt modelId="{9D76E9F2-5909-4845-9255-EBB33552EFC8}">
      <dgm:prSet phldrT="[Текст]" custT="1"/>
      <dgm:spPr/>
      <dgm:t>
        <a:bodyPr/>
        <a:lstStyle/>
        <a:p>
          <a:r>
            <a:rPr lang="ru-RU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Компетентность</a:t>
          </a:r>
        </a:p>
      </dgm:t>
    </dgm:pt>
    <dgm:pt modelId="{E24AC389-6400-4E42-85B8-871DD9EF24BB}" type="parTrans" cxnId="{B942B4FB-C91E-46B5-9022-A422B5FBD659}">
      <dgm:prSet/>
      <dgm:spPr/>
      <dgm:t>
        <a:bodyPr/>
        <a:lstStyle/>
        <a:p>
          <a:endParaRPr lang="ru-RU"/>
        </a:p>
      </dgm:t>
    </dgm:pt>
    <dgm:pt modelId="{62FF3EFC-D866-4B31-9F1E-60E9DB8D2FD5}" type="sibTrans" cxnId="{B942B4FB-C91E-46B5-9022-A422B5FBD659}">
      <dgm:prSet/>
      <dgm:spPr/>
      <dgm:t>
        <a:bodyPr/>
        <a:lstStyle/>
        <a:p>
          <a:endParaRPr lang="ru-RU"/>
        </a:p>
      </dgm:t>
    </dgm:pt>
    <dgm:pt modelId="{5ED40A3B-3F5D-431E-8F50-38B4754CE40A}">
      <dgm:prSet phldrT="[Текст]" custT="1"/>
      <dgm:spPr/>
      <dgm:t>
        <a:bodyPr/>
        <a:lstStyle/>
        <a:p>
          <a:r>
            <a:rPr lang="ru-RU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Здоровье-сбережение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2EDA6F-4313-4CBB-B2CD-B7E6D2A2CDC5}" type="parTrans" cxnId="{8EFB6FF8-7EC3-4AA8-A7B1-9DD2084BE160}">
      <dgm:prSet/>
      <dgm:spPr/>
      <dgm:t>
        <a:bodyPr/>
        <a:lstStyle/>
        <a:p>
          <a:endParaRPr lang="ru-RU"/>
        </a:p>
      </dgm:t>
    </dgm:pt>
    <dgm:pt modelId="{294BC41F-1DEB-4025-A1B1-2A758A05945B}" type="sibTrans" cxnId="{8EFB6FF8-7EC3-4AA8-A7B1-9DD2084BE160}">
      <dgm:prSet/>
      <dgm:spPr/>
      <dgm:t>
        <a:bodyPr/>
        <a:lstStyle/>
        <a:p>
          <a:endParaRPr lang="ru-RU"/>
        </a:p>
      </dgm:t>
    </dgm:pt>
    <dgm:pt modelId="{75C20596-DB0F-4999-9850-119EE392437F}" type="pres">
      <dgm:prSet presAssocID="{91FEF971-0477-4568-81EE-414FAA09B557}" presName="diagram" presStyleCnt="0">
        <dgm:presLayoutVars>
          <dgm:dir/>
          <dgm:resizeHandles val="exact"/>
        </dgm:presLayoutVars>
      </dgm:prSet>
      <dgm:spPr/>
    </dgm:pt>
    <dgm:pt modelId="{FEBBA6E1-57C9-4DCB-8645-6B061AA75929}" type="pres">
      <dgm:prSet presAssocID="{8F87EA74-062E-47D3-98B2-7A8545A971E0}" presName="node" presStyleLbl="node1" presStyleIdx="0" presStyleCnt="5">
        <dgm:presLayoutVars>
          <dgm:bulletEnabled val="1"/>
        </dgm:presLayoutVars>
      </dgm:prSet>
      <dgm:spPr/>
    </dgm:pt>
    <dgm:pt modelId="{9ADD502C-DA59-424E-AC7B-D52086B8C34E}" type="pres">
      <dgm:prSet presAssocID="{C2C7B2A0-4FCF-4735-954D-BBF17A060AFD}" presName="sibTrans" presStyleCnt="0"/>
      <dgm:spPr/>
    </dgm:pt>
    <dgm:pt modelId="{4CC1B6FC-6A74-447D-8737-2C34081100C4}" type="pres">
      <dgm:prSet presAssocID="{491304F0-4E2F-4124-AA31-C11A24E0C8C7}" presName="node" presStyleLbl="node1" presStyleIdx="1" presStyleCnt="5">
        <dgm:presLayoutVars>
          <dgm:bulletEnabled val="1"/>
        </dgm:presLayoutVars>
      </dgm:prSet>
      <dgm:spPr/>
    </dgm:pt>
    <dgm:pt modelId="{9221657A-F277-46B4-B28A-6E5673EDDDF5}" type="pres">
      <dgm:prSet presAssocID="{DB3269FE-80C5-424B-B193-7B39D699FAB9}" presName="sibTrans" presStyleCnt="0"/>
      <dgm:spPr/>
    </dgm:pt>
    <dgm:pt modelId="{89D13EE4-5048-4542-BF81-7C51DB33F8D7}" type="pres">
      <dgm:prSet presAssocID="{A777A009-BEEC-4ACE-8C3D-E81CB3E84927}" presName="node" presStyleLbl="node1" presStyleIdx="2" presStyleCnt="5">
        <dgm:presLayoutVars>
          <dgm:bulletEnabled val="1"/>
        </dgm:presLayoutVars>
      </dgm:prSet>
      <dgm:spPr/>
    </dgm:pt>
    <dgm:pt modelId="{CE30F141-10B5-4A6E-AA63-D482A0AAA4A2}" type="pres">
      <dgm:prSet presAssocID="{8E5B328E-FB51-43AA-AFC9-CA55484DD8DA}" presName="sibTrans" presStyleCnt="0"/>
      <dgm:spPr/>
    </dgm:pt>
    <dgm:pt modelId="{8889A452-2418-4C9C-A84E-EE359DAFD338}" type="pres">
      <dgm:prSet presAssocID="{9D76E9F2-5909-4845-9255-EBB33552EFC8}" presName="node" presStyleLbl="node1" presStyleIdx="3" presStyleCnt="5">
        <dgm:presLayoutVars>
          <dgm:bulletEnabled val="1"/>
        </dgm:presLayoutVars>
      </dgm:prSet>
      <dgm:spPr/>
    </dgm:pt>
    <dgm:pt modelId="{DA64167C-D27F-4F08-B569-F4E40C75CF69}" type="pres">
      <dgm:prSet presAssocID="{62FF3EFC-D866-4B31-9F1E-60E9DB8D2FD5}" presName="sibTrans" presStyleCnt="0"/>
      <dgm:spPr/>
    </dgm:pt>
    <dgm:pt modelId="{B6EC30D3-C168-4EB8-81CB-B3C54996B991}" type="pres">
      <dgm:prSet presAssocID="{5ED40A3B-3F5D-431E-8F50-38B4754CE40A}" presName="node" presStyleLbl="node1" presStyleIdx="4" presStyleCnt="5">
        <dgm:presLayoutVars>
          <dgm:bulletEnabled val="1"/>
        </dgm:presLayoutVars>
      </dgm:prSet>
      <dgm:spPr/>
    </dgm:pt>
  </dgm:ptLst>
  <dgm:cxnLst>
    <dgm:cxn modelId="{ADB7A610-130B-49BD-A80E-B98AB806837A}" type="presOf" srcId="{9D76E9F2-5909-4845-9255-EBB33552EFC8}" destId="{8889A452-2418-4C9C-A84E-EE359DAFD338}" srcOrd="0" destOrd="0" presId="urn:microsoft.com/office/officeart/2005/8/layout/default"/>
    <dgm:cxn modelId="{280A3823-B10E-4442-A172-ED66400C03C3}" type="presOf" srcId="{A777A009-BEEC-4ACE-8C3D-E81CB3E84927}" destId="{89D13EE4-5048-4542-BF81-7C51DB33F8D7}" srcOrd="0" destOrd="0" presId="urn:microsoft.com/office/officeart/2005/8/layout/default"/>
    <dgm:cxn modelId="{0C803A2A-6515-411E-986F-BDDDC27BF7AD}" type="presOf" srcId="{5ED40A3B-3F5D-431E-8F50-38B4754CE40A}" destId="{B6EC30D3-C168-4EB8-81CB-B3C54996B991}" srcOrd="0" destOrd="0" presId="urn:microsoft.com/office/officeart/2005/8/layout/default"/>
    <dgm:cxn modelId="{1DF5CB2A-630A-4F6B-AA37-58C1CB4725E1}" srcId="{91FEF971-0477-4568-81EE-414FAA09B557}" destId="{8F87EA74-062E-47D3-98B2-7A8545A971E0}" srcOrd="0" destOrd="0" parTransId="{04F756E0-AE74-4490-AEE6-5F40460ED345}" sibTransId="{C2C7B2A0-4FCF-4735-954D-BBF17A060AFD}"/>
    <dgm:cxn modelId="{1AA9CBB3-62D3-4F5D-92A9-ED976007FD58}" srcId="{91FEF971-0477-4568-81EE-414FAA09B557}" destId="{A777A009-BEEC-4ACE-8C3D-E81CB3E84927}" srcOrd="2" destOrd="0" parTransId="{260AB94B-3751-468A-9B29-2D2CACC82640}" sibTransId="{8E5B328E-FB51-43AA-AFC9-CA55484DD8DA}"/>
    <dgm:cxn modelId="{7DEB74BA-5A55-4081-B3DE-BADE322FE419}" type="presOf" srcId="{491304F0-4E2F-4124-AA31-C11A24E0C8C7}" destId="{4CC1B6FC-6A74-447D-8737-2C34081100C4}" srcOrd="0" destOrd="0" presId="urn:microsoft.com/office/officeart/2005/8/layout/default"/>
    <dgm:cxn modelId="{EFE625D0-4550-42AA-8729-997FC21334D0}" type="presOf" srcId="{91FEF971-0477-4568-81EE-414FAA09B557}" destId="{75C20596-DB0F-4999-9850-119EE392437F}" srcOrd="0" destOrd="0" presId="urn:microsoft.com/office/officeart/2005/8/layout/default"/>
    <dgm:cxn modelId="{D78845EA-40F6-44F2-9472-23E18C11063A}" srcId="{91FEF971-0477-4568-81EE-414FAA09B557}" destId="{491304F0-4E2F-4124-AA31-C11A24E0C8C7}" srcOrd="1" destOrd="0" parTransId="{2EB87D23-3BCA-4290-9486-2DE4A31D18E8}" sibTransId="{DB3269FE-80C5-424B-B193-7B39D699FAB9}"/>
    <dgm:cxn modelId="{D0FC0EF2-D659-42AF-8924-69673D3D1E22}" type="presOf" srcId="{8F87EA74-062E-47D3-98B2-7A8545A971E0}" destId="{FEBBA6E1-57C9-4DCB-8645-6B061AA75929}" srcOrd="0" destOrd="0" presId="urn:microsoft.com/office/officeart/2005/8/layout/default"/>
    <dgm:cxn modelId="{8EFB6FF8-7EC3-4AA8-A7B1-9DD2084BE160}" srcId="{91FEF971-0477-4568-81EE-414FAA09B557}" destId="{5ED40A3B-3F5D-431E-8F50-38B4754CE40A}" srcOrd="4" destOrd="0" parTransId="{032EDA6F-4313-4CBB-B2CD-B7E6D2A2CDC5}" sibTransId="{294BC41F-1DEB-4025-A1B1-2A758A05945B}"/>
    <dgm:cxn modelId="{B942B4FB-C91E-46B5-9022-A422B5FBD659}" srcId="{91FEF971-0477-4568-81EE-414FAA09B557}" destId="{9D76E9F2-5909-4845-9255-EBB33552EFC8}" srcOrd="3" destOrd="0" parTransId="{E24AC389-6400-4E42-85B8-871DD9EF24BB}" sibTransId="{62FF3EFC-D866-4B31-9F1E-60E9DB8D2FD5}"/>
    <dgm:cxn modelId="{8524FD51-17AD-4E56-A339-05032F6B7D82}" type="presParOf" srcId="{75C20596-DB0F-4999-9850-119EE392437F}" destId="{FEBBA6E1-57C9-4DCB-8645-6B061AA75929}" srcOrd="0" destOrd="0" presId="urn:microsoft.com/office/officeart/2005/8/layout/default"/>
    <dgm:cxn modelId="{4352FABE-B611-4AD8-B141-133ACC9853B9}" type="presParOf" srcId="{75C20596-DB0F-4999-9850-119EE392437F}" destId="{9ADD502C-DA59-424E-AC7B-D52086B8C34E}" srcOrd="1" destOrd="0" presId="urn:microsoft.com/office/officeart/2005/8/layout/default"/>
    <dgm:cxn modelId="{65A818B9-4C2D-4C6A-8646-AE5995D01610}" type="presParOf" srcId="{75C20596-DB0F-4999-9850-119EE392437F}" destId="{4CC1B6FC-6A74-447D-8737-2C34081100C4}" srcOrd="2" destOrd="0" presId="urn:microsoft.com/office/officeart/2005/8/layout/default"/>
    <dgm:cxn modelId="{A144D3DF-B384-4B45-A260-FCC97979D1CE}" type="presParOf" srcId="{75C20596-DB0F-4999-9850-119EE392437F}" destId="{9221657A-F277-46B4-B28A-6E5673EDDDF5}" srcOrd="3" destOrd="0" presId="urn:microsoft.com/office/officeart/2005/8/layout/default"/>
    <dgm:cxn modelId="{8A0A8F73-9995-4753-AB8A-0CCF30B8A14A}" type="presParOf" srcId="{75C20596-DB0F-4999-9850-119EE392437F}" destId="{89D13EE4-5048-4542-BF81-7C51DB33F8D7}" srcOrd="4" destOrd="0" presId="urn:microsoft.com/office/officeart/2005/8/layout/default"/>
    <dgm:cxn modelId="{9EE969AB-F426-4433-8B66-DD7AFF5E3A37}" type="presParOf" srcId="{75C20596-DB0F-4999-9850-119EE392437F}" destId="{CE30F141-10B5-4A6E-AA63-D482A0AAA4A2}" srcOrd="5" destOrd="0" presId="urn:microsoft.com/office/officeart/2005/8/layout/default"/>
    <dgm:cxn modelId="{1B250223-7A41-4786-BD60-7B821BE73D69}" type="presParOf" srcId="{75C20596-DB0F-4999-9850-119EE392437F}" destId="{8889A452-2418-4C9C-A84E-EE359DAFD338}" srcOrd="6" destOrd="0" presId="urn:microsoft.com/office/officeart/2005/8/layout/default"/>
    <dgm:cxn modelId="{0E4C792A-E4AF-4853-97BD-3E2307769A46}" type="presParOf" srcId="{75C20596-DB0F-4999-9850-119EE392437F}" destId="{DA64167C-D27F-4F08-B569-F4E40C75CF69}" srcOrd="7" destOrd="0" presId="urn:microsoft.com/office/officeart/2005/8/layout/default"/>
    <dgm:cxn modelId="{68FFFA2F-780D-4442-AD46-E57ACB0DEC70}" type="presParOf" srcId="{75C20596-DB0F-4999-9850-119EE392437F}" destId="{B6EC30D3-C168-4EB8-81CB-B3C54996B99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D50ED4-8A16-46C0-BDD4-5BEDA23BDC27}" type="doc">
      <dgm:prSet loTypeId="urn:microsoft.com/office/officeart/2005/8/layout/matrix1" loCatId="matrix" qsTypeId="urn:microsoft.com/office/officeart/2005/8/quickstyle/3d1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E18EFAEA-8971-434F-8919-CCF31A192B1A}">
      <dgm:prSet phldrT="[Текст]"/>
      <dgm:spPr>
        <a:solidFill>
          <a:schemeClr val="bg2"/>
        </a:solidFill>
      </dgm:spPr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качеством образования</a:t>
          </a:r>
        </a:p>
      </dgm:t>
    </dgm:pt>
    <dgm:pt modelId="{3F6FD95B-23AA-48D7-A65B-964607299BB4}" type="parTrans" cxnId="{6A53F7D9-F425-4F3D-AD0A-2718F016CE7A}">
      <dgm:prSet/>
      <dgm:spPr/>
      <dgm:t>
        <a:bodyPr/>
        <a:lstStyle/>
        <a:p>
          <a:endParaRPr lang="ru-RU"/>
        </a:p>
      </dgm:t>
    </dgm:pt>
    <dgm:pt modelId="{9165F1B6-57F7-4FBE-AFDA-E7157B66C0B1}" type="sibTrans" cxnId="{6A53F7D9-F425-4F3D-AD0A-2718F016CE7A}">
      <dgm:prSet/>
      <dgm:spPr/>
      <dgm:t>
        <a:bodyPr/>
        <a:lstStyle/>
        <a:p>
          <a:endParaRPr lang="ru-RU"/>
        </a:p>
      </dgm:t>
    </dgm:pt>
    <dgm:pt modelId="{C7F51434-D7D0-433D-B722-478CE022AC96}">
      <dgm:prSet phldrT="[Текст]"/>
      <dgm:spPr/>
      <dgm:t>
        <a:bodyPr/>
        <a:lstStyle/>
        <a:p>
          <a:r>
            <a:rPr lang="ru-RU" b="1">
              <a:latin typeface="Times New Roman" panose="02020603050405020304" pitchFamily="18" charset="0"/>
              <a:cs typeface="Times New Roman" panose="02020603050405020304" pitchFamily="18" charset="0"/>
            </a:rPr>
            <a:t>Менеджмент качества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746382-7613-4400-8981-1031EA7886FD}" type="parTrans" cxnId="{68BA6CEA-2CA5-4076-A6A4-0E7ECDA42B95}">
      <dgm:prSet/>
      <dgm:spPr/>
      <dgm:t>
        <a:bodyPr/>
        <a:lstStyle/>
        <a:p>
          <a:endParaRPr lang="ru-RU"/>
        </a:p>
      </dgm:t>
    </dgm:pt>
    <dgm:pt modelId="{AC4DB991-AD1E-42AE-ACF3-288395D2902E}" type="sibTrans" cxnId="{68BA6CEA-2CA5-4076-A6A4-0E7ECDA42B95}">
      <dgm:prSet/>
      <dgm:spPr/>
      <dgm:t>
        <a:bodyPr/>
        <a:lstStyle/>
        <a:p>
          <a:endParaRPr lang="ru-RU"/>
        </a:p>
      </dgm:t>
    </dgm:pt>
    <dgm:pt modelId="{4A5E602C-8EE6-4581-AA56-614034390C0E}">
      <dgm:prSet phldrT="[Текст]"/>
      <dgm:spPr/>
      <dgm:t>
        <a:bodyPr/>
        <a:lstStyle/>
        <a:p>
          <a:r>
            <a:rPr lang="ru-RU" b="1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качества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65F977-4981-4E6A-9766-FF2D71A56A4E}" type="parTrans" cxnId="{439B0730-E37A-4522-A706-BA7E5A4E7DAF}">
      <dgm:prSet/>
      <dgm:spPr/>
      <dgm:t>
        <a:bodyPr/>
        <a:lstStyle/>
        <a:p>
          <a:endParaRPr lang="ru-RU"/>
        </a:p>
      </dgm:t>
    </dgm:pt>
    <dgm:pt modelId="{7F967B3D-55F5-4057-86C0-DDDC92E90E7A}" type="sibTrans" cxnId="{439B0730-E37A-4522-A706-BA7E5A4E7DAF}">
      <dgm:prSet/>
      <dgm:spPr/>
      <dgm:t>
        <a:bodyPr/>
        <a:lstStyle/>
        <a:p>
          <a:endParaRPr lang="ru-RU"/>
        </a:p>
      </dgm:t>
    </dgm:pt>
    <dgm:pt modelId="{1C4ACFB7-0BDC-413C-B018-72E28388644C}">
      <dgm:prSet phldrT="[Текст]"/>
      <dgm:spPr/>
      <dgm:t>
        <a:bodyPr/>
        <a:lstStyle/>
        <a:p>
          <a:r>
            <a:rPr lang="ru-RU" b="1">
              <a:latin typeface="Times New Roman" panose="02020603050405020304" pitchFamily="18" charset="0"/>
              <a:cs typeface="Times New Roman" panose="02020603050405020304" pitchFamily="18" charset="0"/>
            </a:rPr>
            <a:t>Оценка и контроль качества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2A0FB7-B153-4C55-813A-BF2DCADE0DEC}" type="parTrans" cxnId="{D263E4DB-C863-4137-88AA-E5FCE40FF132}">
      <dgm:prSet/>
      <dgm:spPr/>
      <dgm:t>
        <a:bodyPr/>
        <a:lstStyle/>
        <a:p>
          <a:endParaRPr lang="ru-RU"/>
        </a:p>
      </dgm:t>
    </dgm:pt>
    <dgm:pt modelId="{67575DB8-22FE-45A3-8F6E-7BFA7C869CA7}" type="sibTrans" cxnId="{D263E4DB-C863-4137-88AA-E5FCE40FF132}">
      <dgm:prSet/>
      <dgm:spPr/>
      <dgm:t>
        <a:bodyPr/>
        <a:lstStyle/>
        <a:p>
          <a:endParaRPr lang="ru-RU"/>
        </a:p>
      </dgm:t>
    </dgm:pt>
    <dgm:pt modelId="{B13D8C99-9A56-48ED-95B0-3BD598A561B8}">
      <dgm:prSet phldrT="[Текст]"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качества</a:t>
          </a:r>
        </a:p>
      </dgm:t>
    </dgm:pt>
    <dgm:pt modelId="{B2F52494-04CC-41C4-8265-935E3F1B852C}" type="parTrans" cxnId="{144424A7-D0AD-4BF0-B7F7-AD003D984DF7}">
      <dgm:prSet/>
      <dgm:spPr/>
      <dgm:t>
        <a:bodyPr/>
        <a:lstStyle/>
        <a:p>
          <a:endParaRPr lang="ru-RU"/>
        </a:p>
      </dgm:t>
    </dgm:pt>
    <dgm:pt modelId="{1EA3AE6C-687E-4C82-8AFD-3B431D9348AF}" type="sibTrans" cxnId="{144424A7-D0AD-4BF0-B7F7-AD003D984DF7}">
      <dgm:prSet/>
      <dgm:spPr/>
      <dgm:t>
        <a:bodyPr/>
        <a:lstStyle/>
        <a:p>
          <a:endParaRPr lang="ru-RU"/>
        </a:p>
      </dgm:t>
    </dgm:pt>
    <dgm:pt modelId="{6651FFA2-2A8D-4265-89AD-6CDD62CB8E74}" type="pres">
      <dgm:prSet presAssocID="{F0D50ED4-8A16-46C0-BDD4-5BEDA23BDC2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88C8F73-1CE9-482A-843E-39B8C13FCA08}" type="pres">
      <dgm:prSet presAssocID="{F0D50ED4-8A16-46C0-BDD4-5BEDA23BDC27}" presName="matrix" presStyleCnt="0"/>
      <dgm:spPr/>
    </dgm:pt>
    <dgm:pt modelId="{9C3D0FFF-BE41-47E8-B844-2075FD50D9CB}" type="pres">
      <dgm:prSet presAssocID="{F0D50ED4-8A16-46C0-BDD4-5BEDA23BDC27}" presName="tile1" presStyleLbl="node1" presStyleIdx="0" presStyleCnt="4"/>
      <dgm:spPr/>
    </dgm:pt>
    <dgm:pt modelId="{32E9847B-65C3-48E5-BF34-54E8DA387342}" type="pres">
      <dgm:prSet presAssocID="{F0D50ED4-8A16-46C0-BDD4-5BEDA23BDC2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1A6F639-9D06-41E6-B388-77FCBE7CBF68}" type="pres">
      <dgm:prSet presAssocID="{F0D50ED4-8A16-46C0-BDD4-5BEDA23BDC27}" presName="tile2" presStyleLbl="node1" presStyleIdx="1" presStyleCnt="4"/>
      <dgm:spPr/>
    </dgm:pt>
    <dgm:pt modelId="{980A8B92-6268-4880-B2D9-03ECAEDDD20A}" type="pres">
      <dgm:prSet presAssocID="{F0D50ED4-8A16-46C0-BDD4-5BEDA23BDC2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99EB242-5A32-4E3C-8556-0505B675EAE2}" type="pres">
      <dgm:prSet presAssocID="{F0D50ED4-8A16-46C0-BDD4-5BEDA23BDC27}" presName="tile3" presStyleLbl="node1" presStyleIdx="2" presStyleCnt="4"/>
      <dgm:spPr/>
    </dgm:pt>
    <dgm:pt modelId="{9BFC6426-99BD-44B7-AABB-E4AFBD02CD49}" type="pres">
      <dgm:prSet presAssocID="{F0D50ED4-8A16-46C0-BDD4-5BEDA23BDC2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0C1FACD-DA3C-4395-ACCC-AAB7CA69DF4A}" type="pres">
      <dgm:prSet presAssocID="{F0D50ED4-8A16-46C0-BDD4-5BEDA23BDC27}" presName="tile4" presStyleLbl="node1" presStyleIdx="3" presStyleCnt="4" custLinFactNeighborY="0"/>
      <dgm:spPr/>
    </dgm:pt>
    <dgm:pt modelId="{D0DFE46F-9F93-4D08-A100-47C1B8522DD3}" type="pres">
      <dgm:prSet presAssocID="{F0D50ED4-8A16-46C0-BDD4-5BEDA23BDC2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1366A622-CA8F-4683-BEFE-E6B517FCDCA9}" type="pres">
      <dgm:prSet presAssocID="{F0D50ED4-8A16-46C0-BDD4-5BEDA23BDC27}" presName="centerTile" presStyleLbl="fgShp" presStyleIdx="0" presStyleCnt="1" custScaleY="143454">
        <dgm:presLayoutVars>
          <dgm:chMax val="0"/>
          <dgm:chPref val="0"/>
        </dgm:presLayoutVars>
      </dgm:prSet>
      <dgm:spPr/>
    </dgm:pt>
  </dgm:ptLst>
  <dgm:cxnLst>
    <dgm:cxn modelId="{57DBC40B-7532-41BA-921C-DD2C0FCF5F4A}" type="presOf" srcId="{B13D8C99-9A56-48ED-95B0-3BD598A561B8}" destId="{D0DFE46F-9F93-4D08-A100-47C1B8522DD3}" srcOrd="1" destOrd="0" presId="urn:microsoft.com/office/officeart/2005/8/layout/matrix1"/>
    <dgm:cxn modelId="{93B48925-B706-4023-9143-1A30DE237792}" type="presOf" srcId="{4A5E602C-8EE6-4581-AA56-614034390C0E}" destId="{E1A6F639-9D06-41E6-B388-77FCBE7CBF68}" srcOrd="0" destOrd="0" presId="urn:microsoft.com/office/officeart/2005/8/layout/matrix1"/>
    <dgm:cxn modelId="{439B0730-E37A-4522-A706-BA7E5A4E7DAF}" srcId="{E18EFAEA-8971-434F-8919-CCF31A192B1A}" destId="{4A5E602C-8EE6-4581-AA56-614034390C0E}" srcOrd="1" destOrd="0" parTransId="{F765F977-4981-4E6A-9766-FF2D71A56A4E}" sibTransId="{7F967B3D-55F5-4057-86C0-DDDC92E90E7A}"/>
    <dgm:cxn modelId="{8AB03361-6F81-4CEA-AE7A-99B854FE1895}" type="presOf" srcId="{C7F51434-D7D0-433D-B722-478CE022AC96}" destId="{32E9847B-65C3-48E5-BF34-54E8DA387342}" srcOrd="1" destOrd="0" presId="urn:microsoft.com/office/officeart/2005/8/layout/matrix1"/>
    <dgm:cxn modelId="{94A6E88B-3FEC-49BD-A057-FC04ED18407F}" type="presOf" srcId="{1C4ACFB7-0BDC-413C-B018-72E28388644C}" destId="{9BFC6426-99BD-44B7-AABB-E4AFBD02CD49}" srcOrd="1" destOrd="0" presId="urn:microsoft.com/office/officeart/2005/8/layout/matrix1"/>
    <dgm:cxn modelId="{BEC3C390-6553-434C-B111-F1D7731CF450}" type="presOf" srcId="{1C4ACFB7-0BDC-413C-B018-72E28388644C}" destId="{A99EB242-5A32-4E3C-8556-0505B675EAE2}" srcOrd="0" destOrd="0" presId="urn:microsoft.com/office/officeart/2005/8/layout/matrix1"/>
    <dgm:cxn modelId="{66C8D8A5-283C-458A-9B8D-CEE9AE979FA1}" type="presOf" srcId="{B13D8C99-9A56-48ED-95B0-3BD598A561B8}" destId="{50C1FACD-DA3C-4395-ACCC-AAB7CA69DF4A}" srcOrd="0" destOrd="0" presId="urn:microsoft.com/office/officeart/2005/8/layout/matrix1"/>
    <dgm:cxn modelId="{144424A7-D0AD-4BF0-B7F7-AD003D984DF7}" srcId="{E18EFAEA-8971-434F-8919-CCF31A192B1A}" destId="{B13D8C99-9A56-48ED-95B0-3BD598A561B8}" srcOrd="3" destOrd="0" parTransId="{B2F52494-04CC-41C4-8265-935E3F1B852C}" sibTransId="{1EA3AE6C-687E-4C82-8AFD-3B431D9348AF}"/>
    <dgm:cxn modelId="{B79152B9-3701-4325-A1B5-ACFFEDE7EDB4}" type="presOf" srcId="{F0D50ED4-8A16-46C0-BDD4-5BEDA23BDC27}" destId="{6651FFA2-2A8D-4265-89AD-6CDD62CB8E74}" srcOrd="0" destOrd="0" presId="urn:microsoft.com/office/officeart/2005/8/layout/matrix1"/>
    <dgm:cxn modelId="{50D1DCC2-D044-4A31-92E4-97FF7E8FCA17}" type="presOf" srcId="{E18EFAEA-8971-434F-8919-CCF31A192B1A}" destId="{1366A622-CA8F-4683-BEFE-E6B517FCDCA9}" srcOrd="0" destOrd="0" presId="urn:microsoft.com/office/officeart/2005/8/layout/matrix1"/>
    <dgm:cxn modelId="{BBB52DC6-404B-4971-B1DB-0C8F8F2009EB}" type="presOf" srcId="{C7F51434-D7D0-433D-B722-478CE022AC96}" destId="{9C3D0FFF-BE41-47E8-B844-2075FD50D9CB}" srcOrd="0" destOrd="0" presId="urn:microsoft.com/office/officeart/2005/8/layout/matrix1"/>
    <dgm:cxn modelId="{6A53F7D9-F425-4F3D-AD0A-2718F016CE7A}" srcId="{F0D50ED4-8A16-46C0-BDD4-5BEDA23BDC27}" destId="{E18EFAEA-8971-434F-8919-CCF31A192B1A}" srcOrd="0" destOrd="0" parTransId="{3F6FD95B-23AA-48D7-A65B-964607299BB4}" sibTransId="{9165F1B6-57F7-4FBE-AFDA-E7157B66C0B1}"/>
    <dgm:cxn modelId="{D263E4DB-C863-4137-88AA-E5FCE40FF132}" srcId="{E18EFAEA-8971-434F-8919-CCF31A192B1A}" destId="{1C4ACFB7-0BDC-413C-B018-72E28388644C}" srcOrd="2" destOrd="0" parTransId="{D22A0FB7-B153-4C55-813A-BF2DCADE0DEC}" sibTransId="{67575DB8-22FE-45A3-8F6E-7BFA7C869CA7}"/>
    <dgm:cxn modelId="{68BA6CEA-2CA5-4076-A6A4-0E7ECDA42B95}" srcId="{E18EFAEA-8971-434F-8919-CCF31A192B1A}" destId="{C7F51434-D7D0-433D-B722-478CE022AC96}" srcOrd="0" destOrd="0" parTransId="{43746382-7613-4400-8981-1031EA7886FD}" sibTransId="{AC4DB991-AD1E-42AE-ACF3-288395D2902E}"/>
    <dgm:cxn modelId="{A04407EC-2309-4BB6-BD8B-CBE1D5254E3F}" type="presOf" srcId="{4A5E602C-8EE6-4581-AA56-614034390C0E}" destId="{980A8B92-6268-4880-B2D9-03ECAEDDD20A}" srcOrd="1" destOrd="0" presId="urn:microsoft.com/office/officeart/2005/8/layout/matrix1"/>
    <dgm:cxn modelId="{FB3E68BC-6066-49C9-A20F-58DF7C2F33C4}" type="presParOf" srcId="{6651FFA2-2A8D-4265-89AD-6CDD62CB8E74}" destId="{388C8F73-1CE9-482A-843E-39B8C13FCA08}" srcOrd="0" destOrd="0" presId="urn:microsoft.com/office/officeart/2005/8/layout/matrix1"/>
    <dgm:cxn modelId="{86063F37-6953-46B7-8F16-633B14591D12}" type="presParOf" srcId="{388C8F73-1CE9-482A-843E-39B8C13FCA08}" destId="{9C3D0FFF-BE41-47E8-B844-2075FD50D9CB}" srcOrd="0" destOrd="0" presId="urn:microsoft.com/office/officeart/2005/8/layout/matrix1"/>
    <dgm:cxn modelId="{BDE0A054-91CA-4BCA-87C8-A25E0ECCA294}" type="presParOf" srcId="{388C8F73-1CE9-482A-843E-39B8C13FCA08}" destId="{32E9847B-65C3-48E5-BF34-54E8DA387342}" srcOrd="1" destOrd="0" presId="urn:microsoft.com/office/officeart/2005/8/layout/matrix1"/>
    <dgm:cxn modelId="{E1795B89-BE99-4F9B-85A7-CFAB6803CB04}" type="presParOf" srcId="{388C8F73-1CE9-482A-843E-39B8C13FCA08}" destId="{E1A6F639-9D06-41E6-B388-77FCBE7CBF68}" srcOrd="2" destOrd="0" presId="urn:microsoft.com/office/officeart/2005/8/layout/matrix1"/>
    <dgm:cxn modelId="{64ACDE4E-C4B0-40AD-AB3C-96094EC32E72}" type="presParOf" srcId="{388C8F73-1CE9-482A-843E-39B8C13FCA08}" destId="{980A8B92-6268-4880-B2D9-03ECAEDDD20A}" srcOrd="3" destOrd="0" presId="urn:microsoft.com/office/officeart/2005/8/layout/matrix1"/>
    <dgm:cxn modelId="{32D1A164-472C-474E-830F-92677704F30A}" type="presParOf" srcId="{388C8F73-1CE9-482A-843E-39B8C13FCA08}" destId="{A99EB242-5A32-4E3C-8556-0505B675EAE2}" srcOrd="4" destOrd="0" presId="urn:microsoft.com/office/officeart/2005/8/layout/matrix1"/>
    <dgm:cxn modelId="{453BEBD7-8BD9-4124-B9FF-1D9443471A3A}" type="presParOf" srcId="{388C8F73-1CE9-482A-843E-39B8C13FCA08}" destId="{9BFC6426-99BD-44B7-AABB-E4AFBD02CD49}" srcOrd="5" destOrd="0" presId="urn:microsoft.com/office/officeart/2005/8/layout/matrix1"/>
    <dgm:cxn modelId="{58E1B7D2-A3F0-4172-9B87-F9DABB93B183}" type="presParOf" srcId="{388C8F73-1CE9-482A-843E-39B8C13FCA08}" destId="{50C1FACD-DA3C-4395-ACCC-AAB7CA69DF4A}" srcOrd="6" destOrd="0" presId="urn:microsoft.com/office/officeart/2005/8/layout/matrix1"/>
    <dgm:cxn modelId="{0B8654B0-BB57-407E-8304-9DB5702E9448}" type="presParOf" srcId="{388C8F73-1CE9-482A-843E-39B8C13FCA08}" destId="{D0DFE46F-9F93-4D08-A100-47C1B8522DD3}" srcOrd="7" destOrd="0" presId="urn:microsoft.com/office/officeart/2005/8/layout/matrix1"/>
    <dgm:cxn modelId="{F1F34A01-1D6E-4C20-A067-18759C34FA20}" type="presParOf" srcId="{6651FFA2-2A8D-4265-89AD-6CDD62CB8E74}" destId="{1366A622-CA8F-4683-BEFE-E6B517FCDCA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A28F8D-63F3-4E75-89F3-181530625E11}" type="doc">
      <dgm:prSet loTypeId="urn:microsoft.com/office/officeart/2005/8/layout/hProcess9" loCatId="process" qsTypeId="urn:microsoft.com/office/officeart/2005/8/quickstyle/simple5" qsCatId="simple" csTypeId="urn:microsoft.com/office/officeart/2005/8/colors/accent0_2" csCatId="mainScheme" phldr="1"/>
      <dgm:spPr/>
    </dgm:pt>
    <dgm:pt modelId="{6F0310F4-89FE-4E4D-9E62-5709A497996C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эрудиция</a:t>
          </a:r>
        </a:p>
      </dgm:t>
    </dgm:pt>
    <dgm:pt modelId="{708B7491-9545-44C5-BF7A-B6632CF774A9}" type="parTrans" cxnId="{7D83EA5F-5DCD-4BFF-958F-F7CD788BF9C6}">
      <dgm:prSet/>
      <dgm:spPr/>
      <dgm:t>
        <a:bodyPr/>
        <a:lstStyle/>
        <a:p>
          <a:endParaRPr lang="ru-RU"/>
        </a:p>
      </dgm:t>
    </dgm:pt>
    <dgm:pt modelId="{03DCA0AD-54C6-438B-B103-F26B089A9252}" type="sibTrans" cxnId="{7D83EA5F-5DCD-4BFF-958F-F7CD788BF9C6}">
      <dgm:prSet/>
      <dgm:spPr/>
      <dgm:t>
        <a:bodyPr/>
        <a:lstStyle/>
        <a:p>
          <a:endParaRPr lang="ru-RU"/>
        </a:p>
      </dgm:t>
    </dgm:pt>
    <dgm:pt modelId="{317F0FBC-F634-4288-9F30-A46A95D46CE1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энергичность</a:t>
          </a:r>
        </a:p>
      </dgm:t>
    </dgm:pt>
    <dgm:pt modelId="{007BB1DC-D23E-4EB8-B28D-022DB8CC18EF}" type="parTrans" cxnId="{5B7FDFB0-2D52-4B71-BF9B-0E5351026F40}">
      <dgm:prSet/>
      <dgm:spPr/>
      <dgm:t>
        <a:bodyPr/>
        <a:lstStyle/>
        <a:p>
          <a:endParaRPr lang="ru-RU"/>
        </a:p>
      </dgm:t>
    </dgm:pt>
    <dgm:pt modelId="{E4FE83FA-90BE-4EB1-AC84-4AB41E9211B6}" type="sibTrans" cxnId="{5B7FDFB0-2D52-4B71-BF9B-0E5351026F40}">
      <dgm:prSet/>
      <dgm:spPr/>
      <dgm:t>
        <a:bodyPr/>
        <a:lstStyle/>
        <a:p>
          <a:endParaRPr lang="ru-RU"/>
        </a:p>
      </dgm:t>
    </dgm:pt>
    <dgm:pt modelId="{6100633D-B614-4DF4-9DF6-33DA8624179F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организационные 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способности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84BD82-5446-4E51-8106-20A0669E1F94}" type="parTrans" cxnId="{44EAB5A3-98D7-4B00-9923-BFFB0F296E32}">
      <dgm:prSet/>
      <dgm:spPr/>
      <dgm:t>
        <a:bodyPr/>
        <a:lstStyle/>
        <a:p>
          <a:endParaRPr lang="ru-RU"/>
        </a:p>
      </dgm:t>
    </dgm:pt>
    <dgm:pt modelId="{8905D52A-FC6C-4CC7-AC0A-FCC36A35B29F}" type="sibTrans" cxnId="{44EAB5A3-98D7-4B00-9923-BFFB0F296E32}">
      <dgm:prSet/>
      <dgm:spPr/>
      <dgm:t>
        <a:bodyPr/>
        <a:lstStyle/>
        <a:p>
          <a:endParaRPr lang="ru-RU"/>
        </a:p>
      </dgm:t>
    </dgm:pt>
    <dgm:pt modelId="{2C097F68-088A-4CE9-BF86-329D0D90079C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тактичность</a:t>
          </a:r>
        </a:p>
      </dgm:t>
    </dgm:pt>
    <dgm:pt modelId="{6EC30069-64B5-4607-BB8A-AE051862101C}" type="parTrans" cxnId="{DF96A68A-A922-45A8-B391-455A4901D4B9}">
      <dgm:prSet/>
      <dgm:spPr/>
      <dgm:t>
        <a:bodyPr/>
        <a:lstStyle/>
        <a:p>
          <a:endParaRPr lang="ru-RU"/>
        </a:p>
      </dgm:t>
    </dgm:pt>
    <dgm:pt modelId="{ED2F4C8E-F1F0-48D2-8CF5-52153FF04D66}" type="sibTrans" cxnId="{DF96A68A-A922-45A8-B391-455A4901D4B9}">
      <dgm:prSet/>
      <dgm:spPr/>
      <dgm:t>
        <a:bodyPr/>
        <a:lstStyle/>
        <a:p>
          <a:endParaRPr lang="ru-RU"/>
        </a:p>
      </dgm:t>
    </dgm:pt>
    <dgm:pt modelId="{354086FF-DEFA-4AAB-AB39-4D019D34173A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профессиональная 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подготовленность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E6C354-E465-4AB3-8656-F1D8DCF5C03C}" type="parTrans" cxnId="{B1439AF6-9272-4267-A55D-25928ACEF38D}">
      <dgm:prSet/>
      <dgm:spPr/>
      <dgm:t>
        <a:bodyPr/>
        <a:lstStyle/>
        <a:p>
          <a:endParaRPr lang="ru-RU"/>
        </a:p>
      </dgm:t>
    </dgm:pt>
    <dgm:pt modelId="{0F472969-7FF5-492A-ACED-5947D540A233}" type="sibTrans" cxnId="{B1439AF6-9272-4267-A55D-25928ACEF38D}">
      <dgm:prSet/>
      <dgm:spPr/>
      <dgm:t>
        <a:bodyPr/>
        <a:lstStyle/>
        <a:p>
          <a:endParaRPr lang="ru-RU"/>
        </a:p>
      </dgm:t>
    </dgm:pt>
    <dgm:pt modelId="{B090BEB6-E0DF-4C83-8926-13D584C58B5C}" type="pres">
      <dgm:prSet presAssocID="{EAA28F8D-63F3-4E75-89F3-181530625E11}" presName="CompostProcess" presStyleCnt="0">
        <dgm:presLayoutVars>
          <dgm:dir/>
          <dgm:resizeHandles val="exact"/>
        </dgm:presLayoutVars>
      </dgm:prSet>
      <dgm:spPr/>
    </dgm:pt>
    <dgm:pt modelId="{DD937114-7D6C-4166-B380-05F16CC81D76}" type="pres">
      <dgm:prSet presAssocID="{EAA28F8D-63F3-4E75-89F3-181530625E11}" presName="arrow" presStyleLbl="bgShp" presStyleIdx="0" presStyleCnt="1"/>
      <dgm:spPr/>
    </dgm:pt>
    <dgm:pt modelId="{BECA1429-4F3C-49C2-88A9-27B8ECD46E31}" type="pres">
      <dgm:prSet presAssocID="{EAA28F8D-63F3-4E75-89F3-181530625E11}" presName="linearProcess" presStyleCnt="0"/>
      <dgm:spPr/>
    </dgm:pt>
    <dgm:pt modelId="{E2979640-B9B0-4253-B7CD-D482EB96C4A7}" type="pres">
      <dgm:prSet presAssocID="{6F0310F4-89FE-4E4D-9E62-5709A497996C}" presName="textNode" presStyleLbl="node1" presStyleIdx="0" presStyleCnt="5" custLinFactNeighborX="2320" custLinFactNeighborY="3479">
        <dgm:presLayoutVars>
          <dgm:bulletEnabled val="1"/>
        </dgm:presLayoutVars>
      </dgm:prSet>
      <dgm:spPr/>
    </dgm:pt>
    <dgm:pt modelId="{85662524-C5AE-47AE-944A-65C330E29FB0}" type="pres">
      <dgm:prSet presAssocID="{03DCA0AD-54C6-438B-B103-F26B089A9252}" presName="sibTrans" presStyleCnt="0"/>
      <dgm:spPr/>
    </dgm:pt>
    <dgm:pt modelId="{E690DDD8-43DB-4BF1-A908-2DB72A79685C}" type="pres">
      <dgm:prSet presAssocID="{354086FF-DEFA-4AAB-AB39-4D019D34173A}" presName="textNode" presStyleLbl="node1" presStyleIdx="1" presStyleCnt="5" custScaleX="168063">
        <dgm:presLayoutVars>
          <dgm:bulletEnabled val="1"/>
        </dgm:presLayoutVars>
      </dgm:prSet>
      <dgm:spPr/>
    </dgm:pt>
    <dgm:pt modelId="{3DA3AC8D-DACA-41FF-AE93-E529C1BD0360}" type="pres">
      <dgm:prSet presAssocID="{0F472969-7FF5-492A-ACED-5947D540A233}" presName="sibTrans" presStyleCnt="0"/>
      <dgm:spPr/>
    </dgm:pt>
    <dgm:pt modelId="{376EA39B-0453-43F5-A632-1D329B6CCFB1}" type="pres">
      <dgm:prSet presAssocID="{2C097F68-088A-4CE9-BF86-329D0D90079C}" presName="textNode" presStyleLbl="node1" presStyleIdx="2" presStyleCnt="5" custScaleX="128592">
        <dgm:presLayoutVars>
          <dgm:bulletEnabled val="1"/>
        </dgm:presLayoutVars>
      </dgm:prSet>
      <dgm:spPr/>
    </dgm:pt>
    <dgm:pt modelId="{BA832E77-7ECB-4B62-9DC8-E993D947943D}" type="pres">
      <dgm:prSet presAssocID="{ED2F4C8E-F1F0-48D2-8CF5-52153FF04D66}" presName="sibTrans" presStyleCnt="0"/>
      <dgm:spPr/>
    </dgm:pt>
    <dgm:pt modelId="{D1C2E393-C853-460E-9750-5FF1FD739AEC}" type="pres">
      <dgm:prSet presAssocID="{317F0FBC-F634-4288-9F30-A46A95D46CE1}" presName="textNode" presStyleLbl="node1" presStyleIdx="3" presStyleCnt="5" custScaleX="138834">
        <dgm:presLayoutVars>
          <dgm:bulletEnabled val="1"/>
        </dgm:presLayoutVars>
      </dgm:prSet>
      <dgm:spPr/>
    </dgm:pt>
    <dgm:pt modelId="{378C6C9E-07D9-48E3-A5E0-CFFC820B8EDA}" type="pres">
      <dgm:prSet presAssocID="{E4FE83FA-90BE-4EB1-AC84-4AB41E9211B6}" presName="sibTrans" presStyleCnt="0"/>
      <dgm:spPr/>
    </dgm:pt>
    <dgm:pt modelId="{0CEEE3D6-C9EC-442F-A121-29C63744FDF5}" type="pres">
      <dgm:prSet presAssocID="{6100633D-B614-4DF4-9DF6-33DA8624179F}" presName="textNode" presStyleLbl="node1" presStyleIdx="4" presStyleCnt="5" custScaleX="152896">
        <dgm:presLayoutVars>
          <dgm:bulletEnabled val="1"/>
        </dgm:presLayoutVars>
      </dgm:prSet>
      <dgm:spPr/>
    </dgm:pt>
  </dgm:ptLst>
  <dgm:cxnLst>
    <dgm:cxn modelId="{3908CE0F-334F-4249-9384-087CA6EF1398}" type="presOf" srcId="{354086FF-DEFA-4AAB-AB39-4D019D34173A}" destId="{E690DDD8-43DB-4BF1-A908-2DB72A79685C}" srcOrd="0" destOrd="0" presId="urn:microsoft.com/office/officeart/2005/8/layout/hProcess9"/>
    <dgm:cxn modelId="{7D83EA5F-5DCD-4BFF-958F-F7CD788BF9C6}" srcId="{EAA28F8D-63F3-4E75-89F3-181530625E11}" destId="{6F0310F4-89FE-4E4D-9E62-5709A497996C}" srcOrd="0" destOrd="0" parTransId="{708B7491-9545-44C5-BF7A-B6632CF774A9}" sibTransId="{03DCA0AD-54C6-438B-B103-F26B089A9252}"/>
    <dgm:cxn modelId="{F6706976-CB9B-4A9F-A56E-DB3767B9DD4D}" type="presOf" srcId="{EAA28F8D-63F3-4E75-89F3-181530625E11}" destId="{B090BEB6-E0DF-4C83-8926-13D584C58B5C}" srcOrd="0" destOrd="0" presId="urn:microsoft.com/office/officeart/2005/8/layout/hProcess9"/>
    <dgm:cxn modelId="{FE4C4182-2071-460F-AFBC-46D4F6927144}" type="presOf" srcId="{2C097F68-088A-4CE9-BF86-329D0D90079C}" destId="{376EA39B-0453-43F5-A632-1D329B6CCFB1}" srcOrd="0" destOrd="0" presId="urn:microsoft.com/office/officeart/2005/8/layout/hProcess9"/>
    <dgm:cxn modelId="{DF96A68A-A922-45A8-B391-455A4901D4B9}" srcId="{EAA28F8D-63F3-4E75-89F3-181530625E11}" destId="{2C097F68-088A-4CE9-BF86-329D0D90079C}" srcOrd="2" destOrd="0" parTransId="{6EC30069-64B5-4607-BB8A-AE051862101C}" sibTransId="{ED2F4C8E-F1F0-48D2-8CF5-52153FF04D66}"/>
    <dgm:cxn modelId="{44EAB5A3-98D7-4B00-9923-BFFB0F296E32}" srcId="{EAA28F8D-63F3-4E75-89F3-181530625E11}" destId="{6100633D-B614-4DF4-9DF6-33DA8624179F}" srcOrd="4" destOrd="0" parTransId="{E984BD82-5446-4E51-8106-20A0669E1F94}" sibTransId="{8905D52A-FC6C-4CC7-AC0A-FCC36A35B29F}"/>
    <dgm:cxn modelId="{5B7FDFB0-2D52-4B71-BF9B-0E5351026F40}" srcId="{EAA28F8D-63F3-4E75-89F3-181530625E11}" destId="{317F0FBC-F634-4288-9F30-A46A95D46CE1}" srcOrd="3" destOrd="0" parTransId="{007BB1DC-D23E-4EB8-B28D-022DB8CC18EF}" sibTransId="{E4FE83FA-90BE-4EB1-AC84-4AB41E9211B6}"/>
    <dgm:cxn modelId="{239A98C5-2CAE-4A2E-925A-52B04D6C27B1}" type="presOf" srcId="{317F0FBC-F634-4288-9F30-A46A95D46CE1}" destId="{D1C2E393-C853-460E-9750-5FF1FD739AEC}" srcOrd="0" destOrd="0" presId="urn:microsoft.com/office/officeart/2005/8/layout/hProcess9"/>
    <dgm:cxn modelId="{F66429D0-1A4D-4F51-AB2B-EB9C2D326CE1}" type="presOf" srcId="{6100633D-B614-4DF4-9DF6-33DA8624179F}" destId="{0CEEE3D6-C9EC-442F-A121-29C63744FDF5}" srcOrd="0" destOrd="0" presId="urn:microsoft.com/office/officeart/2005/8/layout/hProcess9"/>
    <dgm:cxn modelId="{BA5643EC-D84F-4AD7-B5B7-9449BF2B9B7B}" type="presOf" srcId="{6F0310F4-89FE-4E4D-9E62-5709A497996C}" destId="{E2979640-B9B0-4253-B7CD-D482EB96C4A7}" srcOrd="0" destOrd="0" presId="urn:microsoft.com/office/officeart/2005/8/layout/hProcess9"/>
    <dgm:cxn modelId="{B1439AF6-9272-4267-A55D-25928ACEF38D}" srcId="{EAA28F8D-63F3-4E75-89F3-181530625E11}" destId="{354086FF-DEFA-4AAB-AB39-4D019D34173A}" srcOrd="1" destOrd="0" parTransId="{CFE6C354-E465-4AB3-8656-F1D8DCF5C03C}" sibTransId="{0F472969-7FF5-492A-ACED-5947D540A233}"/>
    <dgm:cxn modelId="{5D06DD7E-401F-409F-9840-235047A8EF51}" type="presParOf" srcId="{B090BEB6-E0DF-4C83-8926-13D584C58B5C}" destId="{DD937114-7D6C-4166-B380-05F16CC81D76}" srcOrd="0" destOrd="0" presId="urn:microsoft.com/office/officeart/2005/8/layout/hProcess9"/>
    <dgm:cxn modelId="{45D41AA2-0044-467A-B830-CDE566BFF472}" type="presParOf" srcId="{B090BEB6-E0DF-4C83-8926-13D584C58B5C}" destId="{BECA1429-4F3C-49C2-88A9-27B8ECD46E31}" srcOrd="1" destOrd="0" presId="urn:microsoft.com/office/officeart/2005/8/layout/hProcess9"/>
    <dgm:cxn modelId="{E915ED12-FBA6-47B2-996C-F2380278FA78}" type="presParOf" srcId="{BECA1429-4F3C-49C2-88A9-27B8ECD46E31}" destId="{E2979640-B9B0-4253-B7CD-D482EB96C4A7}" srcOrd="0" destOrd="0" presId="urn:microsoft.com/office/officeart/2005/8/layout/hProcess9"/>
    <dgm:cxn modelId="{9428EF20-17D8-4715-8353-2F8268AF439A}" type="presParOf" srcId="{BECA1429-4F3C-49C2-88A9-27B8ECD46E31}" destId="{85662524-C5AE-47AE-944A-65C330E29FB0}" srcOrd="1" destOrd="0" presId="urn:microsoft.com/office/officeart/2005/8/layout/hProcess9"/>
    <dgm:cxn modelId="{15E5827D-B678-4E32-A449-8E978DC8F562}" type="presParOf" srcId="{BECA1429-4F3C-49C2-88A9-27B8ECD46E31}" destId="{E690DDD8-43DB-4BF1-A908-2DB72A79685C}" srcOrd="2" destOrd="0" presId="urn:microsoft.com/office/officeart/2005/8/layout/hProcess9"/>
    <dgm:cxn modelId="{410F3FBE-A3CB-4A6D-9670-6DC92E749715}" type="presParOf" srcId="{BECA1429-4F3C-49C2-88A9-27B8ECD46E31}" destId="{3DA3AC8D-DACA-41FF-AE93-E529C1BD0360}" srcOrd="3" destOrd="0" presId="urn:microsoft.com/office/officeart/2005/8/layout/hProcess9"/>
    <dgm:cxn modelId="{F741AE52-E0E6-4237-B303-31B963774247}" type="presParOf" srcId="{BECA1429-4F3C-49C2-88A9-27B8ECD46E31}" destId="{376EA39B-0453-43F5-A632-1D329B6CCFB1}" srcOrd="4" destOrd="0" presId="urn:microsoft.com/office/officeart/2005/8/layout/hProcess9"/>
    <dgm:cxn modelId="{CAA766EF-0F31-4FA2-8009-AB9CA1B98D39}" type="presParOf" srcId="{BECA1429-4F3C-49C2-88A9-27B8ECD46E31}" destId="{BA832E77-7ECB-4B62-9DC8-E993D947943D}" srcOrd="5" destOrd="0" presId="urn:microsoft.com/office/officeart/2005/8/layout/hProcess9"/>
    <dgm:cxn modelId="{B43B657D-A69C-457B-9B3A-AE2AB5F7844F}" type="presParOf" srcId="{BECA1429-4F3C-49C2-88A9-27B8ECD46E31}" destId="{D1C2E393-C853-460E-9750-5FF1FD739AEC}" srcOrd="6" destOrd="0" presId="urn:microsoft.com/office/officeart/2005/8/layout/hProcess9"/>
    <dgm:cxn modelId="{730CD467-F45A-44E2-B0E5-A1367B0B0799}" type="presParOf" srcId="{BECA1429-4F3C-49C2-88A9-27B8ECD46E31}" destId="{378C6C9E-07D9-48E3-A5E0-CFFC820B8EDA}" srcOrd="7" destOrd="0" presId="urn:microsoft.com/office/officeart/2005/8/layout/hProcess9"/>
    <dgm:cxn modelId="{3E963BE9-1621-4EA4-BE99-112C111BA83B}" type="presParOf" srcId="{BECA1429-4F3C-49C2-88A9-27B8ECD46E31}" destId="{0CEEE3D6-C9EC-442F-A121-29C63744FDF5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B2734B-ECE8-43E5-A2AD-C8EF2C9950F6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8F878EA2-81BD-4842-A923-980E7061FE25}">
      <dgm:prSet phldrT="[Текст]" custT="1"/>
      <dgm:spPr/>
      <dgm:t>
        <a:bodyPr/>
        <a:lstStyle/>
        <a:p>
          <a:r>
            <a:rPr lang="ru-RU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ограничено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 следование принципам развития образовательной организации</a:t>
          </a:r>
          <a:r>
            <a:rPr lang="ru-RU" sz="1900" dirty="0">
              <a:latin typeface="Times New Roman" panose="02020603050405020304" pitchFamily="18" charset="0"/>
              <a:cs typeface="Times New Roman" panose="02020603050405020304" pitchFamily="18" charset="0"/>
            </a:rPr>
            <a:t>: принципу комплексности (согласования позиций руководителей и участников преобразований в образовательных организациях), принципу технологического проектирования как основы перестройки педагогической деятельности на принципах гуманитарного взаимодействия, принципу «ответственного участия» в процессе принятия решений</a:t>
          </a:r>
        </a:p>
      </dgm:t>
    </dgm:pt>
    <dgm:pt modelId="{2B28DCF1-FD68-4D5F-898E-1DB73769560C}" type="parTrans" cxnId="{B1618F9A-8DC5-4DF6-BC83-302435AB6F3C}">
      <dgm:prSet/>
      <dgm:spPr/>
      <dgm:t>
        <a:bodyPr/>
        <a:lstStyle/>
        <a:p>
          <a:endParaRPr lang="ru-RU"/>
        </a:p>
      </dgm:t>
    </dgm:pt>
    <dgm:pt modelId="{FF71B6D8-EC4B-4077-8379-102871DF0C6F}" type="sibTrans" cxnId="{B1618F9A-8DC5-4DF6-BC83-302435AB6F3C}">
      <dgm:prSet/>
      <dgm:spPr/>
      <dgm:t>
        <a:bodyPr/>
        <a:lstStyle/>
        <a:p>
          <a:endParaRPr lang="ru-RU"/>
        </a:p>
      </dgm:t>
    </dgm:pt>
    <dgm:pt modelId="{CDFC0D5A-6D5F-4406-A157-2923034F4169}">
      <dgm:prSet phldrT="[Текст]" custT="1"/>
      <dgm:spPr/>
      <dgm:t>
        <a:bodyPr/>
        <a:lstStyle/>
        <a:p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самоуправление 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педагогов и учащихся часто является виртуальным</a:t>
          </a:r>
        </a:p>
      </dgm:t>
    </dgm:pt>
    <dgm:pt modelId="{033DEFD2-473C-4B67-AAAC-D2139DE6D4B3}" type="parTrans" cxnId="{42FD6A51-CF2F-47FB-9080-D1D957B20DD1}">
      <dgm:prSet/>
      <dgm:spPr/>
      <dgm:t>
        <a:bodyPr/>
        <a:lstStyle/>
        <a:p>
          <a:endParaRPr lang="ru-RU"/>
        </a:p>
      </dgm:t>
    </dgm:pt>
    <dgm:pt modelId="{D31676D8-8862-49A4-B0A9-E3BCE5E93E8A}" type="sibTrans" cxnId="{42FD6A51-CF2F-47FB-9080-D1D957B20DD1}">
      <dgm:prSet/>
      <dgm:spPr/>
      <dgm:t>
        <a:bodyPr/>
        <a:lstStyle/>
        <a:p>
          <a:endParaRPr lang="ru-RU"/>
        </a:p>
      </dgm:t>
    </dgm:pt>
    <dgm:pt modelId="{25C77044-AF38-4DD6-A50D-A26FF1459690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практически отсутствует 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реальное государственно-общественное управление 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образовательной организацией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: наблюдательные, попечительские советы нередко являются номинальными органами, родительская общественность нередко занимается выискиванием «нарушений», а не реальными делами образовательной организации</a:t>
          </a:r>
        </a:p>
      </dgm:t>
    </dgm:pt>
    <dgm:pt modelId="{D173755A-6E4E-4BCE-90C0-A746AA80E875}" type="parTrans" cxnId="{1847D362-4918-4B51-94A7-F6A242CD31D0}">
      <dgm:prSet/>
      <dgm:spPr/>
      <dgm:t>
        <a:bodyPr/>
        <a:lstStyle/>
        <a:p>
          <a:endParaRPr lang="ru-RU"/>
        </a:p>
      </dgm:t>
    </dgm:pt>
    <dgm:pt modelId="{EF7EC708-D950-4DBC-9A0C-FB1CF2F89353}" type="sibTrans" cxnId="{1847D362-4918-4B51-94A7-F6A242CD31D0}">
      <dgm:prSet/>
      <dgm:spPr/>
      <dgm:t>
        <a:bodyPr/>
        <a:lstStyle/>
        <a:p>
          <a:endParaRPr lang="ru-RU"/>
        </a:p>
      </dgm:t>
    </dgm:pt>
    <dgm:pt modelId="{126E54AE-78DD-4C70-AB56-84090E3E7D74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не сформирована 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идеология «Открытого образовательного пространства»,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что не позволяет развить в управлении образовательной организацией деятельность институтов гражданского общества, институализацию новых типов образовательного взаимодействия</a:t>
          </a:r>
        </a:p>
      </dgm:t>
    </dgm:pt>
    <dgm:pt modelId="{61CE9C58-5657-4D89-83C8-E5F26FE4929B}" type="parTrans" cxnId="{6AADE260-9063-42D1-B0D3-E7DE3E95B63B}">
      <dgm:prSet/>
      <dgm:spPr/>
      <dgm:t>
        <a:bodyPr/>
        <a:lstStyle/>
        <a:p>
          <a:endParaRPr lang="ru-RU"/>
        </a:p>
      </dgm:t>
    </dgm:pt>
    <dgm:pt modelId="{13236D63-C09B-4589-9A24-B4DD428238C1}" type="sibTrans" cxnId="{6AADE260-9063-42D1-B0D3-E7DE3E95B63B}">
      <dgm:prSet/>
      <dgm:spPr/>
      <dgm:t>
        <a:bodyPr/>
        <a:lstStyle/>
        <a:p>
          <a:endParaRPr lang="ru-RU"/>
        </a:p>
      </dgm:t>
    </dgm:pt>
    <dgm:pt modelId="{7854B997-B269-48CA-9D58-2B327C0289BA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не сформирована 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репутационная политика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укоренилось </a:t>
          </a:r>
          <a:r>
            <a:rPr lang="ru-RU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о «хороших» и «плохих» школах</a:t>
          </a:r>
        </a:p>
      </dgm:t>
    </dgm:pt>
    <dgm:pt modelId="{AEE908A2-6620-48AF-BE0C-646924F2E6CE}" type="parTrans" cxnId="{7A38F08A-5CAB-40E6-B294-213102572365}">
      <dgm:prSet/>
      <dgm:spPr/>
      <dgm:t>
        <a:bodyPr/>
        <a:lstStyle/>
        <a:p>
          <a:endParaRPr lang="ru-RU"/>
        </a:p>
      </dgm:t>
    </dgm:pt>
    <dgm:pt modelId="{6B15E29D-8A78-4FEA-BCCD-86AE2E0BC636}" type="sibTrans" cxnId="{7A38F08A-5CAB-40E6-B294-213102572365}">
      <dgm:prSet/>
      <dgm:spPr/>
      <dgm:t>
        <a:bodyPr/>
        <a:lstStyle/>
        <a:p>
          <a:endParaRPr lang="ru-RU"/>
        </a:p>
      </dgm:t>
    </dgm:pt>
    <dgm:pt modelId="{6779F884-7E3B-4325-8AEB-643D327B0265}" type="pres">
      <dgm:prSet presAssocID="{40B2734B-ECE8-43E5-A2AD-C8EF2C9950F6}" presName="diagram" presStyleCnt="0">
        <dgm:presLayoutVars>
          <dgm:dir/>
          <dgm:resizeHandles val="exact"/>
        </dgm:presLayoutVars>
      </dgm:prSet>
      <dgm:spPr/>
    </dgm:pt>
    <dgm:pt modelId="{7404C926-422D-4885-A4A8-8E30C28DF55A}" type="pres">
      <dgm:prSet presAssocID="{8F878EA2-81BD-4842-A923-980E7061FE25}" presName="node" presStyleLbl="node1" presStyleIdx="0" presStyleCnt="5" custScaleX="122524" custScaleY="156549">
        <dgm:presLayoutVars>
          <dgm:bulletEnabled val="1"/>
        </dgm:presLayoutVars>
      </dgm:prSet>
      <dgm:spPr/>
    </dgm:pt>
    <dgm:pt modelId="{4C0F45D8-15BF-48CE-A8FC-73656F682F5A}" type="pres">
      <dgm:prSet presAssocID="{FF71B6D8-EC4B-4077-8379-102871DF0C6F}" presName="sibTrans" presStyleCnt="0"/>
      <dgm:spPr/>
    </dgm:pt>
    <dgm:pt modelId="{3B037027-7C38-4163-B525-717D60468BEC}" type="pres">
      <dgm:prSet presAssocID="{CDFC0D5A-6D5F-4406-A157-2923034F4169}" presName="node" presStyleLbl="node1" presStyleIdx="1" presStyleCnt="5" custScaleX="67450" custScaleY="99735" custLinFactNeighborX="-228" custLinFactNeighborY="381">
        <dgm:presLayoutVars>
          <dgm:bulletEnabled val="1"/>
        </dgm:presLayoutVars>
      </dgm:prSet>
      <dgm:spPr/>
    </dgm:pt>
    <dgm:pt modelId="{F4A69C77-3FED-431B-9C93-BB0DC42AB5EB}" type="pres">
      <dgm:prSet presAssocID="{D31676D8-8862-49A4-B0A9-E3BCE5E93E8A}" presName="sibTrans" presStyleCnt="0"/>
      <dgm:spPr/>
    </dgm:pt>
    <dgm:pt modelId="{57B2E67C-6F77-403F-8956-322246C3D10D}" type="pres">
      <dgm:prSet presAssocID="{25C77044-AF38-4DD6-A50D-A26FF1459690}" presName="node" presStyleLbl="node1" presStyleIdx="2" presStyleCnt="5" custScaleX="113701" custScaleY="160906">
        <dgm:presLayoutVars>
          <dgm:bulletEnabled val="1"/>
        </dgm:presLayoutVars>
      </dgm:prSet>
      <dgm:spPr/>
    </dgm:pt>
    <dgm:pt modelId="{042FE3BB-A5F8-480B-9CEE-4853B7F607A8}" type="pres">
      <dgm:prSet presAssocID="{EF7EC708-D950-4DBC-9A0C-FB1CF2F89353}" presName="sibTrans" presStyleCnt="0"/>
      <dgm:spPr/>
    </dgm:pt>
    <dgm:pt modelId="{AD029B44-A9BD-4329-A3ED-36AB1D2D59B2}" type="pres">
      <dgm:prSet presAssocID="{126E54AE-78DD-4C70-AB56-84090E3E7D74}" presName="node" presStyleLbl="node1" presStyleIdx="3" presStyleCnt="5" custScaleX="126972" custLinFactNeighborY="64">
        <dgm:presLayoutVars>
          <dgm:bulletEnabled val="1"/>
        </dgm:presLayoutVars>
      </dgm:prSet>
      <dgm:spPr/>
    </dgm:pt>
    <dgm:pt modelId="{A1089EF6-710A-435A-B638-52F4C90C3028}" type="pres">
      <dgm:prSet presAssocID="{13236D63-C09B-4589-9A24-B4DD428238C1}" presName="sibTrans" presStyleCnt="0"/>
      <dgm:spPr/>
    </dgm:pt>
    <dgm:pt modelId="{B1145EA3-AD1E-476F-8DB4-B07707F1CB2F}" type="pres">
      <dgm:prSet presAssocID="{7854B997-B269-48CA-9D58-2B327C0289BA}" presName="node" presStyleLbl="node1" presStyleIdx="4" presStyleCnt="5" custScaleX="108681">
        <dgm:presLayoutVars>
          <dgm:bulletEnabled val="1"/>
        </dgm:presLayoutVars>
      </dgm:prSet>
      <dgm:spPr/>
    </dgm:pt>
  </dgm:ptLst>
  <dgm:cxnLst>
    <dgm:cxn modelId="{45C6C21F-458E-4FE5-95A9-B66AA376E02B}" type="presOf" srcId="{7854B997-B269-48CA-9D58-2B327C0289BA}" destId="{B1145EA3-AD1E-476F-8DB4-B07707F1CB2F}" srcOrd="0" destOrd="0" presId="urn:microsoft.com/office/officeart/2005/8/layout/default"/>
    <dgm:cxn modelId="{C7CC8726-D13E-46F6-A1DC-D99F3CEAA504}" type="presOf" srcId="{126E54AE-78DD-4C70-AB56-84090E3E7D74}" destId="{AD029B44-A9BD-4329-A3ED-36AB1D2D59B2}" srcOrd="0" destOrd="0" presId="urn:microsoft.com/office/officeart/2005/8/layout/default"/>
    <dgm:cxn modelId="{6AADE260-9063-42D1-B0D3-E7DE3E95B63B}" srcId="{40B2734B-ECE8-43E5-A2AD-C8EF2C9950F6}" destId="{126E54AE-78DD-4C70-AB56-84090E3E7D74}" srcOrd="3" destOrd="0" parTransId="{61CE9C58-5657-4D89-83C8-E5F26FE4929B}" sibTransId="{13236D63-C09B-4589-9A24-B4DD428238C1}"/>
    <dgm:cxn modelId="{1847D362-4918-4B51-94A7-F6A242CD31D0}" srcId="{40B2734B-ECE8-43E5-A2AD-C8EF2C9950F6}" destId="{25C77044-AF38-4DD6-A50D-A26FF1459690}" srcOrd="2" destOrd="0" parTransId="{D173755A-6E4E-4BCE-90C0-A746AA80E875}" sibTransId="{EF7EC708-D950-4DBC-9A0C-FB1CF2F89353}"/>
    <dgm:cxn modelId="{9BC33865-DA6E-4317-AF59-72E0D975AB98}" type="presOf" srcId="{40B2734B-ECE8-43E5-A2AD-C8EF2C9950F6}" destId="{6779F884-7E3B-4325-8AEB-643D327B0265}" srcOrd="0" destOrd="0" presId="urn:microsoft.com/office/officeart/2005/8/layout/default"/>
    <dgm:cxn modelId="{42FD6A51-CF2F-47FB-9080-D1D957B20DD1}" srcId="{40B2734B-ECE8-43E5-A2AD-C8EF2C9950F6}" destId="{CDFC0D5A-6D5F-4406-A157-2923034F4169}" srcOrd="1" destOrd="0" parTransId="{033DEFD2-473C-4B67-AAAC-D2139DE6D4B3}" sibTransId="{D31676D8-8862-49A4-B0A9-E3BCE5E93E8A}"/>
    <dgm:cxn modelId="{7A38F08A-5CAB-40E6-B294-213102572365}" srcId="{40B2734B-ECE8-43E5-A2AD-C8EF2C9950F6}" destId="{7854B997-B269-48CA-9D58-2B327C0289BA}" srcOrd="4" destOrd="0" parTransId="{AEE908A2-6620-48AF-BE0C-646924F2E6CE}" sibTransId="{6B15E29D-8A78-4FEA-BCCD-86AE2E0BC636}"/>
    <dgm:cxn modelId="{B98E8696-A271-47C9-A5E0-207670B191B3}" type="presOf" srcId="{8F878EA2-81BD-4842-A923-980E7061FE25}" destId="{7404C926-422D-4885-A4A8-8E30C28DF55A}" srcOrd="0" destOrd="0" presId="urn:microsoft.com/office/officeart/2005/8/layout/default"/>
    <dgm:cxn modelId="{B1618F9A-8DC5-4DF6-BC83-302435AB6F3C}" srcId="{40B2734B-ECE8-43E5-A2AD-C8EF2C9950F6}" destId="{8F878EA2-81BD-4842-A923-980E7061FE25}" srcOrd="0" destOrd="0" parTransId="{2B28DCF1-FD68-4D5F-898E-1DB73769560C}" sibTransId="{FF71B6D8-EC4B-4077-8379-102871DF0C6F}"/>
    <dgm:cxn modelId="{1C64F4E2-0E73-4A5C-A301-127721A71DC7}" type="presOf" srcId="{CDFC0D5A-6D5F-4406-A157-2923034F4169}" destId="{3B037027-7C38-4163-B525-717D60468BEC}" srcOrd="0" destOrd="0" presId="urn:microsoft.com/office/officeart/2005/8/layout/default"/>
    <dgm:cxn modelId="{AEF795EE-E27D-4E43-8E75-CEF3292E6D61}" type="presOf" srcId="{25C77044-AF38-4DD6-A50D-A26FF1459690}" destId="{57B2E67C-6F77-403F-8956-322246C3D10D}" srcOrd="0" destOrd="0" presId="urn:microsoft.com/office/officeart/2005/8/layout/default"/>
    <dgm:cxn modelId="{F6147680-A818-490D-90BD-17FFC4B315F5}" type="presParOf" srcId="{6779F884-7E3B-4325-8AEB-643D327B0265}" destId="{7404C926-422D-4885-A4A8-8E30C28DF55A}" srcOrd="0" destOrd="0" presId="urn:microsoft.com/office/officeart/2005/8/layout/default"/>
    <dgm:cxn modelId="{1685B80E-82FD-4481-AB58-F15D9BCD4A83}" type="presParOf" srcId="{6779F884-7E3B-4325-8AEB-643D327B0265}" destId="{4C0F45D8-15BF-48CE-A8FC-73656F682F5A}" srcOrd="1" destOrd="0" presId="urn:microsoft.com/office/officeart/2005/8/layout/default"/>
    <dgm:cxn modelId="{C2F04341-36A2-477C-A6E9-0A1CB3BC2128}" type="presParOf" srcId="{6779F884-7E3B-4325-8AEB-643D327B0265}" destId="{3B037027-7C38-4163-B525-717D60468BEC}" srcOrd="2" destOrd="0" presId="urn:microsoft.com/office/officeart/2005/8/layout/default"/>
    <dgm:cxn modelId="{43D4079A-B7DE-477A-B4C8-EA9D0E20E9B2}" type="presParOf" srcId="{6779F884-7E3B-4325-8AEB-643D327B0265}" destId="{F4A69C77-3FED-431B-9C93-BB0DC42AB5EB}" srcOrd="3" destOrd="0" presId="urn:microsoft.com/office/officeart/2005/8/layout/default"/>
    <dgm:cxn modelId="{F05F9CEE-C7D6-4FA5-B129-A098D59E2C98}" type="presParOf" srcId="{6779F884-7E3B-4325-8AEB-643D327B0265}" destId="{57B2E67C-6F77-403F-8956-322246C3D10D}" srcOrd="4" destOrd="0" presId="urn:microsoft.com/office/officeart/2005/8/layout/default"/>
    <dgm:cxn modelId="{E75354A7-685A-4259-A21C-28AD80066EB2}" type="presParOf" srcId="{6779F884-7E3B-4325-8AEB-643D327B0265}" destId="{042FE3BB-A5F8-480B-9CEE-4853B7F607A8}" srcOrd="5" destOrd="0" presId="urn:microsoft.com/office/officeart/2005/8/layout/default"/>
    <dgm:cxn modelId="{B06C3055-AE8B-4F20-994D-40EC59B33780}" type="presParOf" srcId="{6779F884-7E3B-4325-8AEB-643D327B0265}" destId="{AD029B44-A9BD-4329-A3ED-36AB1D2D59B2}" srcOrd="6" destOrd="0" presId="urn:microsoft.com/office/officeart/2005/8/layout/default"/>
    <dgm:cxn modelId="{0451D9AE-274C-4A16-AD11-ABFA548DB366}" type="presParOf" srcId="{6779F884-7E3B-4325-8AEB-643D327B0265}" destId="{A1089EF6-710A-435A-B638-52F4C90C3028}" srcOrd="7" destOrd="0" presId="urn:microsoft.com/office/officeart/2005/8/layout/default"/>
    <dgm:cxn modelId="{7C30D411-75D8-47A9-A6B5-58277FFDC8B8}" type="presParOf" srcId="{6779F884-7E3B-4325-8AEB-643D327B0265}" destId="{B1145EA3-AD1E-476F-8DB4-B07707F1CB2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957A19-DAC1-4942-8641-0713634CDAD6}" type="doc">
      <dgm:prSet loTypeId="urn:microsoft.com/office/officeart/2005/8/layout/list1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36EE561-DB61-4046-B191-269FDE330AAE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важнейший показатель эффективного управления - способность коллектива к самоорганизации</a:t>
          </a:r>
        </a:p>
      </dgm:t>
    </dgm:pt>
    <dgm:pt modelId="{7FF4B5BB-92DE-4E76-BAD8-70D40A804613}" type="parTrans" cxnId="{18543654-E0A9-4D08-B018-21787D2E392E}">
      <dgm:prSet/>
      <dgm:spPr/>
      <dgm:t>
        <a:bodyPr/>
        <a:lstStyle/>
        <a:p>
          <a:endParaRPr lang="ru-RU"/>
        </a:p>
      </dgm:t>
    </dgm:pt>
    <dgm:pt modelId="{6ACC454C-C0DE-450F-99B0-301824FD50B8}" type="sibTrans" cxnId="{18543654-E0A9-4D08-B018-21787D2E392E}">
      <dgm:prSet/>
      <dgm:spPr/>
      <dgm:t>
        <a:bodyPr/>
        <a:lstStyle/>
        <a:p>
          <a:endParaRPr lang="ru-RU"/>
        </a:p>
      </dgm:t>
    </dgm:pt>
    <dgm:pt modelId="{F855599C-17C5-4C18-B2B0-C0A474ADCC57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завершенность управленческих идей</a:t>
          </a:r>
        </a:p>
      </dgm:t>
    </dgm:pt>
    <dgm:pt modelId="{64B74FDB-33E9-411B-BB21-073DC9C63F88}" type="parTrans" cxnId="{F34C17C8-4F60-4767-A230-431374FDE5BB}">
      <dgm:prSet/>
      <dgm:spPr/>
      <dgm:t>
        <a:bodyPr/>
        <a:lstStyle/>
        <a:p>
          <a:endParaRPr lang="ru-RU"/>
        </a:p>
      </dgm:t>
    </dgm:pt>
    <dgm:pt modelId="{3CDC5D31-C2E1-4B69-A3F2-2F79317364F3}" type="sibTrans" cxnId="{F34C17C8-4F60-4767-A230-431374FDE5BB}">
      <dgm:prSet/>
      <dgm:spPr/>
      <dgm:t>
        <a:bodyPr/>
        <a:lstStyle/>
        <a:p>
          <a:endParaRPr lang="ru-RU"/>
        </a:p>
      </dgm:t>
    </dgm:pt>
    <dgm:pt modelId="{3C7BFD31-F853-486E-9193-C9620F713492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постоянный анализ промежуточных, конечных и отдаленных результатов работы</a:t>
          </a:r>
        </a:p>
      </dgm:t>
    </dgm:pt>
    <dgm:pt modelId="{C91728FE-294C-4E60-A23A-0B974624F6BF}" type="parTrans" cxnId="{4F129155-7CB8-4D66-9617-B2633A9301BC}">
      <dgm:prSet/>
      <dgm:spPr/>
      <dgm:t>
        <a:bodyPr/>
        <a:lstStyle/>
        <a:p>
          <a:endParaRPr lang="ru-RU"/>
        </a:p>
      </dgm:t>
    </dgm:pt>
    <dgm:pt modelId="{C8EAB441-D018-4714-967E-7BB1B9F90DEB}" type="sibTrans" cxnId="{4F129155-7CB8-4D66-9617-B2633A9301BC}">
      <dgm:prSet/>
      <dgm:spPr/>
      <dgm:t>
        <a:bodyPr/>
        <a:lstStyle/>
        <a:p>
          <a:endParaRPr lang="ru-RU"/>
        </a:p>
      </dgm:t>
    </dgm:pt>
    <dgm:pt modelId="{1598E4FC-B0D3-4ACB-9DA1-064F4FA65C3F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участие всех членов коллектива в управлении образовательной организацией</a:t>
          </a:r>
        </a:p>
      </dgm:t>
    </dgm:pt>
    <dgm:pt modelId="{04D6AC79-6597-4B5D-A31B-EC01C320A2E1}" type="parTrans" cxnId="{6D32F56C-2BF2-4FB9-965E-97BA9385ED5C}">
      <dgm:prSet/>
      <dgm:spPr/>
      <dgm:t>
        <a:bodyPr/>
        <a:lstStyle/>
        <a:p>
          <a:endParaRPr lang="ru-RU"/>
        </a:p>
      </dgm:t>
    </dgm:pt>
    <dgm:pt modelId="{5055C897-98A5-42BD-AE79-226AF3943261}" type="sibTrans" cxnId="{6D32F56C-2BF2-4FB9-965E-97BA9385ED5C}">
      <dgm:prSet/>
      <dgm:spPr/>
      <dgm:t>
        <a:bodyPr/>
        <a:lstStyle/>
        <a:p>
          <a:endParaRPr lang="ru-RU"/>
        </a:p>
      </dgm:t>
    </dgm:pt>
    <dgm:pt modelId="{602BB85A-C863-4550-933D-DA5B3E91784D}">
      <dgm:prSet custT="1"/>
      <dgm:spPr/>
      <dgm:t>
        <a:bodyPr/>
        <a:lstStyle/>
        <a:p>
          <a:r>
            <a:rPr lang="ru-RU" sz="240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0CCD5D-F1CC-4971-B7AB-ECD58332D9F4}" type="parTrans" cxnId="{482E910F-8CD6-48D9-A38B-CAE2C2FA5463}">
      <dgm:prSet/>
      <dgm:spPr/>
      <dgm:t>
        <a:bodyPr/>
        <a:lstStyle/>
        <a:p>
          <a:endParaRPr lang="ru-RU"/>
        </a:p>
      </dgm:t>
    </dgm:pt>
    <dgm:pt modelId="{7C8EF190-510B-4474-A2A3-3B9E148B9C35}" type="sibTrans" cxnId="{482E910F-8CD6-48D9-A38B-CAE2C2FA5463}">
      <dgm:prSet/>
      <dgm:spPr/>
      <dgm:t>
        <a:bodyPr/>
        <a:lstStyle/>
        <a:p>
          <a:endParaRPr lang="ru-RU"/>
        </a:p>
      </dgm:t>
    </dgm:pt>
    <dgm:pt modelId="{1D9A6F34-3606-49AE-BC9C-1B418CE824FB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перспективы и ближайшие цели работы образовательной организации</a:t>
          </a:r>
        </a:p>
      </dgm:t>
    </dgm:pt>
    <dgm:pt modelId="{79BE938B-EC71-424C-A612-BD67DA0AF55C}" type="parTrans" cxnId="{A55E2AF8-98FD-43E7-89C1-8EA30E437586}">
      <dgm:prSet/>
      <dgm:spPr/>
      <dgm:t>
        <a:bodyPr/>
        <a:lstStyle/>
        <a:p>
          <a:endParaRPr lang="ru-RU"/>
        </a:p>
      </dgm:t>
    </dgm:pt>
    <dgm:pt modelId="{C4B9C917-415C-4C98-9315-61A86922673D}" type="sibTrans" cxnId="{A55E2AF8-98FD-43E7-89C1-8EA30E437586}">
      <dgm:prSet/>
      <dgm:spPr/>
      <dgm:t>
        <a:bodyPr/>
        <a:lstStyle/>
        <a:p>
          <a:endParaRPr lang="ru-RU"/>
        </a:p>
      </dgm:t>
    </dgm:pt>
    <dgm:pt modelId="{9B487F86-1A28-47DD-B802-414299C03568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благоприятной психологической атмосферы в коллективе</a:t>
          </a:r>
        </a:p>
      </dgm:t>
    </dgm:pt>
    <dgm:pt modelId="{424DEEEE-0F7C-44EF-91A0-F34400CB8AE2}" type="parTrans" cxnId="{F7FCF18F-3A27-4A5C-80CD-5E3A36DC1B5D}">
      <dgm:prSet/>
      <dgm:spPr/>
      <dgm:t>
        <a:bodyPr/>
        <a:lstStyle/>
        <a:p>
          <a:endParaRPr lang="ru-RU"/>
        </a:p>
      </dgm:t>
    </dgm:pt>
    <dgm:pt modelId="{00CCAC56-15E9-42E1-84BB-11A311D4F981}" type="sibTrans" cxnId="{F7FCF18F-3A27-4A5C-80CD-5E3A36DC1B5D}">
      <dgm:prSet/>
      <dgm:spPr/>
      <dgm:t>
        <a:bodyPr/>
        <a:lstStyle/>
        <a:p>
          <a:endParaRPr lang="ru-RU"/>
        </a:p>
      </dgm:t>
    </dgm:pt>
    <dgm:pt modelId="{81375CBA-86A7-4D23-9C2E-A4077E778B3D}" type="pres">
      <dgm:prSet presAssocID="{84957A19-DAC1-4942-8641-0713634CDAD6}" presName="linear" presStyleCnt="0">
        <dgm:presLayoutVars>
          <dgm:dir/>
          <dgm:animLvl val="lvl"/>
          <dgm:resizeHandles val="exact"/>
        </dgm:presLayoutVars>
      </dgm:prSet>
      <dgm:spPr/>
    </dgm:pt>
    <dgm:pt modelId="{CB2E331E-EF92-416D-8C97-17E8C559DE80}" type="pres">
      <dgm:prSet presAssocID="{A36EE561-DB61-4046-B191-269FDE330AAE}" presName="parentLin" presStyleCnt="0"/>
      <dgm:spPr/>
    </dgm:pt>
    <dgm:pt modelId="{0E92BBCF-6188-4AAB-AF91-B4AECCCCD865}" type="pres">
      <dgm:prSet presAssocID="{A36EE561-DB61-4046-B191-269FDE330AAE}" presName="parentLeftMargin" presStyleLbl="node1" presStyleIdx="0" presStyleCnt="7"/>
      <dgm:spPr/>
    </dgm:pt>
    <dgm:pt modelId="{0BF61FDF-AE88-4A10-BCA2-022950D4C4AE}" type="pres">
      <dgm:prSet presAssocID="{A36EE561-DB61-4046-B191-269FDE330AAE}" presName="parentText" presStyleLbl="node1" presStyleIdx="0" presStyleCnt="7" custScaleX="141311">
        <dgm:presLayoutVars>
          <dgm:chMax val="0"/>
          <dgm:bulletEnabled val="1"/>
        </dgm:presLayoutVars>
      </dgm:prSet>
      <dgm:spPr/>
    </dgm:pt>
    <dgm:pt modelId="{3BB25545-9522-4BA8-9574-B8AF34F04E4D}" type="pres">
      <dgm:prSet presAssocID="{A36EE561-DB61-4046-B191-269FDE330AAE}" presName="negativeSpace" presStyleCnt="0"/>
      <dgm:spPr/>
    </dgm:pt>
    <dgm:pt modelId="{4DF1B83E-712D-4CA1-A9E9-D00F26D8C2E2}" type="pres">
      <dgm:prSet presAssocID="{A36EE561-DB61-4046-B191-269FDE330AAE}" presName="childText" presStyleLbl="conFgAcc1" presStyleIdx="0" presStyleCnt="7">
        <dgm:presLayoutVars>
          <dgm:bulletEnabled val="1"/>
        </dgm:presLayoutVars>
      </dgm:prSet>
      <dgm:spPr/>
    </dgm:pt>
    <dgm:pt modelId="{E8C8D03B-388A-42B8-959F-4D8065DAC605}" type="pres">
      <dgm:prSet presAssocID="{6ACC454C-C0DE-450F-99B0-301824FD50B8}" presName="spaceBetweenRectangles" presStyleCnt="0"/>
      <dgm:spPr/>
    </dgm:pt>
    <dgm:pt modelId="{7523CA0C-F557-4922-B859-FFE514F6F123}" type="pres">
      <dgm:prSet presAssocID="{1598E4FC-B0D3-4ACB-9DA1-064F4FA65C3F}" presName="parentLin" presStyleCnt="0"/>
      <dgm:spPr/>
    </dgm:pt>
    <dgm:pt modelId="{406A79B3-66F9-4921-A56B-01EEE241E949}" type="pres">
      <dgm:prSet presAssocID="{1598E4FC-B0D3-4ACB-9DA1-064F4FA65C3F}" presName="parentLeftMargin" presStyleLbl="node1" presStyleIdx="0" presStyleCnt="7"/>
      <dgm:spPr/>
    </dgm:pt>
    <dgm:pt modelId="{051B6F46-FA88-4B41-869C-C18D4A6D8AD0}" type="pres">
      <dgm:prSet presAssocID="{1598E4FC-B0D3-4ACB-9DA1-064F4FA65C3F}" presName="parentText" presStyleLbl="node1" presStyleIdx="1" presStyleCnt="7" custScaleX="141096" custLinFactNeighborX="-10954" custLinFactNeighborY="-4355">
        <dgm:presLayoutVars>
          <dgm:chMax val="0"/>
          <dgm:bulletEnabled val="1"/>
        </dgm:presLayoutVars>
      </dgm:prSet>
      <dgm:spPr/>
    </dgm:pt>
    <dgm:pt modelId="{3FC72E67-C767-4BDE-B3FF-C596DD5787B6}" type="pres">
      <dgm:prSet presAssocID="{1598E4FC-B0D3-4ACB-9DA1-064F4FA65C3F}" presName="negativeSpace" presStyleCnt="0"/>
      <dgm:spPr/>
    </dgm:pt>
    <dgm:pt modelId="{4209226A-2DF1-4E56-81A7-4180D6BAE84C}" type="pres">
      <dgm:prSet presAssocID="{1598E4FC-B0D3-4ACB-9DA1-064F4FA65C3F}" presName="childText" presStyleLbl="conFgAcc1" presStyleIdx="1" presStyleCnt="7">
        <dgm:presLayoutVars>
          <dgm:bulletEnabled val="1"/>
        </dgm:presLayoutVars>
      </dgm:prSet>
      <dgm:spPr/>
    </dgm:pt>
    <dgm:pt modelId="{0D8C66BE-FC2E-4E0B-9C91-24E671EC8ACA}" type="pres">
      <dgm:prSet presAssocID="{5055C897-98A5-42BD-AE79-226AF3943261}" presName="spaceBetweenRectangles" presStyleCnt="0"/>
      <dgm:spPr/>
    </dgm:pt>
    <dgm:pt modelId="{6AAD9A60-DD19-467C-B16B-415A2FDCEA60}" type="pres">
      <dgm:prSet presAssocID="{1D9A6F34-3606-49AE-BC9C-1B418CE824FB}" presName="parentLin" presStyleCnt="0"/>
      <dgm:spPr/>
    </dgm:pt>
    <dgm:pt modelId="{CD9B8871-7DC5-4A7F-9AC4-0620EF7FEBE2}" type="pres">
      <dgm:prSet presAssocID="{1D9A6F34-3606-49AE-BC9C-1B418CE824FB}" presName="parentLeftMargin" presStyleLbl="node1" presStyleIdx="1" presStyleCnt="7"/>
      <dgm:spPr/>
    </dgm:pt>
    <dgm:pt modelId="{DCBA6487-7070-4A9C-AB25-0F66A54F3E58}" type="pres">
      <dgm:prSet presAssocID="{1D9A6F34-3606-49AE-BC9C-1B418CE824FB}" presName="parentText" presStyleLbl="node1" presStyleIdx="2" presStyleCnt="7" custScaleX="142857">
        <dgm:presLayoutVars>
          <dgm:chMax val="0"/>
          <dgm:bulletEnabled val="1"/>
        </dgm:presLayoutVars>
      </dgm:prSet>
      <dgm:spPr/>
    </dgm:pt>
    <dgm:pt modelId="{7FE7338C-B845-469F-9991-B1FF9A22EF09}" type="pres">
      <dgm:prSet presAssocID="{1D9A6F34-3606-49AE-BC9C-1B418CE824FB}" presName="negativeSpace" presStyleCnt="0"/>
      <dgm:spPr/>
    </dgm:pt>
    <dgm:pt modelId="{A0DD23A8-BBCA-400D-A9F8-C4BDCA749BE2}" type="pres">
      <dgm:prSet presAssocID="{1D9A6F34-3606-49AE-BC9C-1B418CE824FB}" presName="childText" presStyleLbl="conFgAcc1" presStyleIdx="2" presStyleCnt="7">
        <dgm:presLayoutVars>
          <dgm:bulletEnabled val="1"/>
        </dgm:presLayoutVars>
      </dgm:prSet>
      <dgm:spPr/>
    </dgm:pt>
    <dgm:pt modelId="{294AE382-2B81-47F2-8B55-54714BEF6CC2}" type="pres">
      <dgm:prSet presAssocID="{C4B9C917-415C-4C98-9315-61A86922673D}" presName="spaceBetweenRectangles" presStyleCnt="0"/>
      <dgm:spPr/>
    </dgm:pt>
    <dgm:pt modelId="{2F775B75-E5C5-42C6-9592-C008F1ADDC72}" type="pres">
      <dgm:prSet presAssocID="{602BB85A-C863-4550-933D-DA5B3E91784D}" presName="parentLin" presStyleCnt="0"/>
      <dgm:spPr/>
    </dgm:pt>
    <dgm:pt modelId="{C998EBCC-9881-4B38-9973-5B227072313A}" type="pres">
      <dgm:prSet presAssocID="{602BB85A-C863-4550-933D-DA5B3E91784D}" presName="parentLeftMargin" presStyleLbl="node1" presStyleIdx="2" presStyleCnt="7"/>
      <dgm:spPr/>
    </dgm:pt>
    <dgm:pt modelId="{A02187AB-BBE9-4FDA-AD52-58645F98ACBF}" type="pres">
      <dgm:prSet presAssocID="{602BB85A-C863-4550-933D-DA5B3E91784D}" presName="parentText" presStyleLbl="node1" presStyleIdx="3" presStyleCnt="7" custScaleX="142857">
        <dgm:presLayoutVars>
          <dgm:chMax val="0"/>
          <dgm:bulletEnabled val="1"/>
        </dgm:presLayoutVars>
      </dgm:prSet>
      <dgm:spPr/>
    </dgm:pt>
    <dgm:pt modelId="{41EC8590-F9A8-4BE0-B5A3-77F798BD777C}" type="pres">
      <dgm:prSet presAssocID="{602BB85A-C863-4550-933D-DA5B3E91784D}" presName="negativeSpace" presStyleCnt="0"/>
      <dgm:spPr/>
    </dgm:pt>
    <dgm:pt modelId="{69A5C7E0-E1BA-4627-960B-3E09FEBA6A6D}" type="pres">
      <dgm:prSet presAssocID="{602BB85A-C863-4550-933D-DA5B3E91784D}" presName="childText" presStyleLbl="conFgAcc1" presStyleIdx="3" presStyleCnt="7">
        <dgm:presLayoutVars>
          <dgm:bulletEnabled val="1"/>
        </dgm:presLayoutVars>
      </dgm:prSet>
      <dgm:spPr/>
    </dgm:pt>
    <dgm:pt modelId="{9832418C-FC2B-42B0-B44B-B6EA5317A549}" type="pres">
      <dgm:prSet presAssocID="{7C8EF190-510B-4474-A2A3-3B9E148B9C35}" presName="spaceBetweenRectangles" presStyleCnt="0"/>
      <dgm:spPr/>
    </dgm:pt>
    <dgm:pt modelId="{0952345B-E55D-49C1-9E60-8EAC4ECA1E2D}" type="pres">
      <dgm:prSet presAssocID="{F855599C-17C5-4C18-B2B0-C0A474ADCC57}" presName="parentLin" presStyleCnt="0"/>
      <dgm:spPr/>
    </dgm:pt>
    <dgm:pt modelId="{B771C695-4CCB-48C9-9346-77A5DC0380F5}" type="pres">
      <dgm:prSet presAssocID="{F855599C-17C5-4C18-B2B0-C0A474ADCC57}" presName="parentLeftMargin" presStyleLbl="node1" presStyleIdx="3" presStyleCnt="7"/>
      <dgm:spPr/>
    </dgm:pt>
    <dgm:pt modelId="{51A2B8EF-3C6E-4C89-A3A6-A023D5090037}" type="pres">
      <dgm:prSet presAssocID="{F855599C-17C5-4C18-B2B0-C0A474ADCC57}" presName="parentText" presStyleLbl="node1" presStyleIdx="4" presStyleCnt="7" custScaleX="142857">
        <dgm:presLayoutVars>
          <dgm:chMax val="0"/>
          <dgm:bulletEnabled val="1"/>
        </dgm:presLayoutVars>
      </dgm:prSet>
      <dgm:spPr/>
    </dgm:pt>
    <dgm:pt modelId="{706A5BC6-8FC9-4743-AD65-C6C9FC3170F7}" type="pres">
      <dgm:prSet presAssocID="{F855599C-17C5-4C18-B2B0-C0A474ADCC57}" presName="negativeSpace" presStyleCnt="0"/>
      <dgm:spPr/>
    </dgm:pt>
    <dgm:pt modelId="{8D1A1AF4-4490-43A8-A6AC-2ECDA30DBF28}" type="pres">
      <dgm:prSet presAssocID="{F855599C-17C5-4C18-B2B0-C0A474ADCC57}" presName="childText" presStyleLbl="conFgAcc1" presStyleIdx="4" presStyleCnt="7">
        <dgm:presLayoutVars>
          <dgm:bulletEnabled val="1"/>
        </dgm:presLayoutVars>
      </dgm:prSet>
      <dgm:spPr/>
    </dgm:pt>
    <dgm:pt modelId="{7524E43F-6A53-4267-BEBE-1F792ABB8FD1}" type="pres">
      <dgm:prSet presAssocID="{3CDC5D31-C2E1-4B69-A3F2-2F79317364F3}" presName="spaceBetweenRectangles" presStyleCnt="0"/>
      <dgm:spPr/>
    </dgm:pt>
    <dgm:pt modelId="{34FB2EB5-F899-4BC8-A1C2-0D8FF3A98CDC}" type="pres">
      <dgm:prSet presAssocID="{3C7BFD31-F853-486E-9193-C9620F713492}" presName="parentLin" presStyleCnt="0"/>
      <dgm:spPr/>
    </dgm:pt>
    <dgm:pt modelId="{DBD7ADA5-0078-4A33-B551-7942D79E66A9}" type="pres">
      <dgm:prSet presAssocID="{3C7BFD31-F853-486E-9193-C9620F713492}" presName="parentLeftMargin" presStyleLbl="node1" presStyleIdx="4" presStyleCnt="7"/>
      <dgm:spPr/>
    </dgm:pt>
    <dgm:pt modelId="{651F2802-6CDD-4370-BEE2-EF8B21E155C3}" type="pres">
      <dgm:prSet presAssocID="{3C7BFD31-F853-486E-9193-C9620F713492}" presName="parentText" presStyleLbl="node1" presStyleIdx="5" presStyleCnt="7" custScaleX="137334" custLinFactNeighborX="-5477" custLinFactNeighborY="1597">
        <dgm:presLayoutVars>
          <dgm:chMax val="0"/>
          <dgm:bulletEnabled val="1"/>
        </dgm:presLayoutVars>
      </dgm:prSet>
      <dgm:spPr/>
    </dgm:pt>
    <dgm:pt modelId="{1BA66F1F-5C78-4048-9B7E-2BA4DC8FA393}" type="pres">
      <dgm:prSet presAssocID="{3C7BFD31-F853-486E-9193-C9620F713492}" presName="negativeSpace" presStyleCnt="0"/>
      <dgm:spPr/>
    </dgm:pt>
    <dgm:pt modelId="{774B6579-2499-486B-8D50-EDEEDEC7EFA3}" type="pres">
      <dgm:prSet presAssocID="{3C7BFD31-F853-486E-9193-C9620F713492}" presName="childText" presStyleLbl="conFgAcc1" presStyleIdx="5" presStyleCnt="7">
        <dgm:presLayoutVars>
          <dgm:bulletEnabled val="1"/>
        </dgm:presLayoutVars>
      </dgm:prSet>
      <dgm:spPr/>
    </dgm:pt>
    <dgm:pt modelId="{65474B3C-9B65-426D-BD53-9C7B636EB201}" type="pres">
      <dgm:prSet presAssocID="{C8EAB441-D018-4714-967E-7BB1B9F90DEB}" presName="spaceBetweenRectangles" presStyleCnt="0"/>
      <dgm:spPr/>
    </dgm:pt>
    <dgm:pt modelId="{1B59BDEF-198D-454D-A603-5C369557DE5E}" type="pres">
      <dgm:prSet presAssocID="{9B487F86-1A28-47DD-B802-414299C03568}" presName="parentLin" presStyleCnt="0"/>
      <dgm:spPr/>
    </dgm:pt>
    <dgm:pt modelId="{F40B608B-83F8-4063-BFCB-D5F30734F23A}" type="pres">
      <dgm:prSet presAssocID="{9B487F86-1A28-47DD-B802-414299C03568}" presName="parentLeftMargin" presStyleLbl="node1" presStyleIdx="5" presStyleCnt="7"/>
      <dgm:spPr/>
    </dgm:pt>
    <dgm:pt modelId="{B13C8A16-F236-4C68-90CB-1EAF98C95BD5}" type="pres">
      <dgm:prSet presAssocID="{9B487F86-1A28-47DD-B802-414299C03568}" presName="parentText" presStyleLbl="node1" presStyleIdx="6" presStyleCnt="7" custScaleX="142857">
        <dgm:presLayoutVars>
          <dgm:chMax val="0"/>
          <dgm:bulletEnabled val="1"/>
        </dgm:presLayoutVars>
      </dgm:prSet>
      <dgm:spPr/>
    </dgm:pt>
    <dgm:pt modelId="{0F6B57CE-28CD-46D7-AE65-DC3DA4FC7933}" type="pres">
      <dgm:prSet presAssocID="{9B487F86-1A28-47DD-B802-414299C03568}" presName="negativeSpace" presStyleCnt="0"/>
      <dgm:spPr/>
    </dgm:pt>
    <dgm:pt modelId="{3EEDAD97-5B29-4E5A-80E8-04FE78439918}" type="pres">
      <dgm:prSet presAssocID="{9B487F86-1A28-47DD-B802-414299C0356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04E1C809-D8F7-4133-B9FA-6B8090A4A51B}" type="presOf" srcId="{F855599C-17C5-4C18-B2B0-C0A474ADCC57}" destId="{B771C695-4CCB-48C9-9346-77A5DC0380F5}" srcOrd="0" destOrd="0" presId="urn:microsoft.com/office/officeart/2005/8/layout/list1"/>
    <dgm:cxn modelId="{9B9FC90D-2010-4FEB-9F6B-6B55A7C72E23}" type="presOf" srcId="{9B487F86-1A28-47DD-B802-414299C03568}" destId="{F40B608B-83F8-4063-BFCB-D5F30734F23A}" srcOrd="0" destOrd="0" presId="urn:microsoft.com/office/officeart/2005/8/layout/list1"/>
    <dgm:cxn modelId="{482E910F-8CD6-48D9-A38B-CAE2C2FA5463}" srcId="{84957A19-DAC1-4942-8641-0713634CDAD6}" destId="{602BB85A-C863-4550-933D-DA5B3E91784D}" srcOrd="3" destOrd="0" parTransId="{6E0CCD5D-F1CC-4971-B7AB-ECD58332D9F4}" sibTransId="{7C8EF190-510B-4474-A2A3-3B9E148B9C35}"/>
    <dgm:cxn modelId="{B0A96E12-9B3C-4270-ADF9-5DDE1867DA75}" type="presOf" srcId="{602BB85A-C863-4550-933D-DA5B3E91784D}" destId="{A02187AB-BBE9-4FDA-AD52-58645F98ACBF}" srcOrd="1" destOrd="0" presId="urn:microsoft.com/office/officeart/2005/8/layout/list1"/>
    <dgm:cxn modelId="{A5E0D136-9B38-4744-B583-9DE8516A81CA}" type="presOf" srcId="{84957A19-DAC1-4942-8641-0713634CDAD6}" destId="{81375CBA-86A7-4D23-9C2E-A4077E778B3D}" srcOrd="0" destOrd="0" presId="urn:microsoft.com/office/officeart/2005/8/layout/list1"/>
    <dgm:cxn modelId="{FE6CD43F-FE08-49B1-9A50-74BB99026192}" type="presOf" srcId="{A36EE561-DB61-4046-B191-269FDE330AAE}" destId="{0BF61FDF-AE88-4A10-BCA2-022950D4C4AE}" srcOrd="1" destOrd="0" presId="urn:microsoft.com/office/officeart/2005/8/layout/list1"/>
    <dgm:cxn modelId="{9B99DF40-CB3D-458D-9365-4988C8623B80}" type="presOf" srcId="{3C7BFD31-F853-486E-9193-C9620F713492}" destId="{651F2802-6CDD-4370-BEE2-EF8B21E155C3}" srcOrd="1" destOrd="0" presId="urn:microsoft.com/office/officeart/2005/8/layout/list1"/>
    <dgm:cxn modelId="{5ED1D15F-A263-432C-83AD-2939DE01948D}" type="presOf" srcId="{1D9A6F34-3606-49AE-BC9C-1B418CE824FB}" destId="{CD9B8871-7DC5-4A7F-9AC4-0620EF7FEBE2}" srcOrd="0" destOrd="0" presId="urn:microsoft.com/office/officeart/2005/8/layout/list1"/>
    <dgm:cxn modelId="{EC926548-10CA-429F-B9B9-159123DAAE5A}" type="presOf" srcId="{A36EE561-DB61-4046-B191-269FDE330AAE}" destId="{0E92BBCF-6188-4AAB-AF91-B4AECCCCD865}" srcOrd="0" destOrd="0" presId="urn:microsoft.com/office/officeart/2005/8/layout/list1"/>
    <dgm:cxn modelId="{69A48B68-8DFD-4A9B-9BE4-530CAD8CAD3C}" type="presOf" srcId="{602BB85A-C863-4550-933D-DA5B3E91784D}" destId="{C998EBCC-9881-4B38-9973-5B227072313A}" srcOrd="0" destOrd="0" presId="urn:microsoft.com/office/officeart/2005/8/layout/list1"/>
    <dgm:cxn modelId="{D321074B-A2DD-464C-A7B3-278377F8BF9E}" type="presOf" srcId="{3C7BFD31-F853-486E-9193-C9620F713492}" destId="{DBD7ADA5-0078-4A33-B551-7942D79E66A9}" srcOrd="0" destOrd="0" presId="urn:microsoft.com/office/officeart/2005/8/layout/list1"/>
    <dgm:cxn modelId="{6D32F56C-2BF2-4FB9-965E-97BA9385ED5C}" srcId="{84957A19-DAC1-4942-8641-0713634CDAD6}" destId="{1598E4FC-B0D3-4ACB-9DA1-064F4FA65C3F}" srcOrd="1" destOrd="0" parTransId="{04D6AC79-6597-4B5D-A31B-EC01C320A2E1}" sibTransId="{5055C897-98A5-42BD-AE79-226AF3943261}"/>
    <dgm:cxn modelId="{18543654-E0A9-4D08-B018-21787D2E392E}" srcId="{84957A19-DAC1-4942-8641-0713634CDAD6}" destId="{A36EE561-DB61-4046-B191-269FDE330AAE}" srcOrd="0" destOrd="0" parTransId="{7FF4B5BB-92DE-4E76-BAD8-70D40A804613}" sibTransId="{6ACC454C-C0DE-450F-99B0-301824FD50B8}"/>
    <dgm:cxn modelId="{4F129155-7CB8-4D66-9617-B2633A9301BC}" srcId="{84957A19-DAC1-4942-8641-0713634CDAD6}" destId="{3C7BFD31-F853-486E-9193-C9620F713492}" srcOrd="5" destOrd="0" parTransId="{C91728FE-294C-4E60-A23A-0B974624F6BF}" sibTransId="{C8EAB441-D018-4714-967E-7BB1B9F90DEB}"/>
    <dgm:cxn modelId="{D08D7189-0427-42B9-B379-1984BFD24028}" type="presOf" srcId="{1D9A6F34-3606-49AE-BC9C-1B418CE824FB}" destId="{DCBA6487-7070-4A9C-AB25-0F66A54F3E58}" srcOrd="1" destOrd="0" presId="urn:microsoft.com/office/officeart/2005/8/layout/list1"/>
    <dgm:cxn modelId="{F7FCF18F-3A27-4A5C-80CD-5E3A36DC1B5D}" srcId="{84957A19-DAC1-4942-8641-0713634CDAD6}" destId="{9B487F86-1A28-47DD-B802-414299C03568}" srcOrd="6" destOrd="0" parTransId="{424DEEEE-0F7C-44EF-91A0-F34400CB8AE2}" sibTransId="{00CCAC56-15E9-42E1-84BB-11A311D4F981}"/>
    <dgm:cxn modelId="{734EB09B-5B88-49BA-BE88-5A549A47B617}" type="presOf" srcId="{1598E4FC-B0D3-4ACB-9DA1-064F4FA65C3F}" destId="{406A79B3-66F9-4921-A56B-01EEE241E949}" srcOrd="0" destOrd="0" presId="urn:microsoft.com/office/officeart/2005/8/layout/list1"/>
    <dgm:cxn modelId="{EC4DE5AA-3699-462B-AE89-562D301E8D66}" type="presOf" srcId="{9B487F86-1A28-47DD-B802-414299C03568}" destId="{B13C8A16-F236-4C68-90CB-1EAF98C95BD5}" srcOrd="1" destOrd="0" presId="urn:microsoft.com/office/officeart/2005/8/layout/list1"/>
    <dgm:cxn modelId="{FF1EE5C1-0F0A-4101-BC3D-43F08E9FAFDC}" type="presOf" srcId="{1598E4FC-B0D3-4ACB-9DA1-064F4FA65C3F}" destId="{051B6F46-FA88-4B41-869C-C18D4A6D8AD0}" srcOrd="1" destOrd="0" presId="urn:microsoft.com/office/officeart/2005/8/layout/list1"/>
    <dgm:cxn modelId="{F34C17C8-4F60-4767-A230-431374FDE5BB}" srcId="{84957A19-DAC1-4942-8641-0713634CDAD6}" destId="{F855599C-17C5-4C18-B2B0-C0A474ADCC57}" srcOrd="4" destOrd="0" parTransId="{64B74FDB-33E9-411B-BB21-073DC9C63F88}" sibTransId="{3CDC5D31-C2E1-4B69-A3F2-2F79317364F3}"/>
    <dgm:cxn modelId="{1FB45DD0-FE3C-4731-8864-5445FD9CBE29}" type="presOf" srcId="{F855599C-17C5-4C18-B2B0-C0A474ADCC57}" destId="{51A2B8EF-3C6E-4C89-A3A6-A023D5090037}" srcOrd="1" destOrd="0" presId="urn:microsoft.com/office/officeart/2005/8/layout/list1"/>
    <dgm:cxn modelId="{A55E2AF8-98FD-43E7-89C1-8EA30E437586}" srcId="{84957A19-DAC1-4942-8641-0713634CDAD6}" destId="{1D9A6F34-3606-49AE-BC9C-1B418CE824FB}" srcOrd="2" destOrd="0" parTransId="{79BE938B-EC71-424C-A612-BD67DA0AF55C}" sibTransId="{C4B9C917-415C-4C98-9315-61A86922673D}"/>
    <dgm:cxn modelId="{521956A2-03EB-41C3-B3FE-9A9E76499481}" type="presParOf" srcId="{81375CBA-86A7-4D23-9C2E-A4077E778B3D}" destId="{CB2E331E-EF92-416D-8C97-17E8C559DE80}" srcOrd="0" destOrd="0" presId="urn:microsoft.com/office/officeart/2005/8/layout/list1"/>
    <dgm:cxn modelId="{CC14E231-C8C5-4C75-AAB2-5C6C499A1938}" type="presParOf" srcId="{CB2E331E-EF92-416D-8C97-17E8C559DE80}" destId="{0E92BBCF-6188-4AAB-AF91-B4AECCCCD865}" srcOrd="0" destOrd="0" presId="urn:microsoft.com/office/officeart/2005/8/layout/list1"/>
    <dgm:cxn modelId="{FB354AD9-56C4-43F8-BEAB-6EF552185A4A}" type="presParOf" srcId="{CB2E331E-EF92-416D-8C97-17E8C559DE80}" destId="{0BF61FDF-AE88-4A10-BCA2-022950D4C4AE}" srcOrd="1" destOrd="0" presId="urn:microsoft.com/office/officeart/2005/8/layout/list1"/>
    <dgm:cxn modelId="{0CE0FBE7-497E-4CD4-9199-AE1FCC932EB7}" type="presParOf" srcId="{81375CBA-86A7-4D23-9C2E-A4077E778B3D}" destId="{3BB25545-9522-4BA8-9574-B8AF34F04E4D}" srcOrd="1" destOrd="0" presId="urn:microsoft.com/office/officeart/2005/8/layout/list1"/>
    <dgm:cxn modelId="{84A2284E-2E82-461E-899E-1DF68D8F34A4}" type="presParOf" srcId="{81375CBA-86A7-4D23-9C2E-A4077E778B3D}" destId="{4DF1B83E-712D-4CA1-A9E9-D00F26D8C2E2}" srcOrd="2" destOrd="0" presId="urn:microsoft.com/office/officeart/2005/8/layout/list1"/>
    <dgm:cxn modelId="{DA5D94DE-B6DA-4018-8FE0-98D4550C5212}" type="presParOf" srcId="{81375CBA-86A7-4D23-9C2E-A4077E778B3D}" destId="{E8C8D03B-388A-42B8-959F-4D8065DAC605}" srcOrd="3" destOrd="0" presId="urn:microsoft.com/office/officeart/2005/8/layout/list1"/>
    <dgm:cxn modelId="{343D281A-BD0E-4515-9DB3-5AEC4F263BCD}" type="presParOf" srcId="{81375CBA-86A7-4D23-9C2E-A4077E778B3D}" destId="{7523CA0C-F557-4922-B859-FFE514F6F123}" srcOrd="4" destOrd="0" presId="urn:microsoft.com/office/officeart/2005/8/layout/list1"/>
    <dgm:cxn modelId="{B2273BCA-B144-4719-BF0F-90A6547E1120}" type="presParOf" srcId="{7523CA0C-F557-4922-B859-FFE514F6F123}" destId="{406A79B3-66F9-4921-A56B-01EEE241E949}" srcOrd="0" destOrd="0" presId="urn:microsoft.com/office/officeart/2005/8/layout/list1"/>
    <dgm:cxn modelId="{40455321-D125-47C8-97C0-4E566BD6FB42}" type="presParOf" srcId="{7523CA0C-F557-4922-B859-FFE514F6F123}" destId="{051B6F46-FA88-4B41-869C-C18D4A6D8AD0}" srcOrd="1" destOrd="0" presId="urn:microsoft.com/office/officeart/2005/8/layout/list1"/>
    <dgm:cxn modelId="{36B5E544-C860-432F-9CD8-F7E4C3AE1066}" type="presParOf" srcId="{81375CBA-86A7-4D23-9C2E-A4077E778B3D}" destId="{3FC72E67-C767-4BDE-B3FF-C596DD5787B6}" srcOrd="5" destOrd="0" presId="urn:microsoft.com/office/officeart/2005/8/layout/list1"/>
    <dgm:cxn modelId="{0E50E229-54A5-4475-BC57-F6D12CF5CB70}" type="presParOf" srcId="{81375CBA-86A7-4D23-9C2E-A4077E778B3D}" destId="{4209226A-2DF1-4E56-81A7-4180D6BAE84C}" srcOrd="6" destOrd="0" presId="urn:microsoft.com/office/officeart/2005/8/layout/list1"/>
    <dgm:cxn modelId="{23D20A5C-3F17-42B5-9DC3-0F43405E3B33}" type="presParOf" srcId="{81375CBA-86A7-4D23-9C2E-A4077E778B3D}" destId="{0D8C66BE-FC2E-4E0B-9C91-24E671EC8ACA}" srcOrd="7" destOrd="0" presId="urn:microsoft.com/office/officeart/2005/8/layout/list1"/>
    <dgm:cxn modelId="{87E00CB9-D9C6-468A-9562-59F535747B14}" type="presParOf" srcId="{81375CBA-86A7-4D23-9C2E-A4077E778B3D}" destId="{6AAD9A60-DD19-467C-B16B-415A2FDCEA60}" srcOrd="8" destOrd="0" presId="urn:microsoft.com/office/officeart/2005/8/layout/list1"/>
    <dgm:cxn modelId="{649790B8-FCC2-42D6-AE14-675D9ED8F177}" type="presParOf" srcId="{6AAD9A60-DD19-467C-B16B-415A2FDCEA60}" destId="{CD9B8871-7DC5-4A7F-9AC4-0620EF7FEBE2}" srcOrd="0" destOrd="0" presId="urn:microsoft.com/office/officeart/2005/8/layout/list1"/>
    <dgm:cxn modelId="{9E7CC796-0A16-4411-854C-CC61B194E8C5}" type="presParOf" srcId="{6AAD9A60-DD19-467C-B16B-415A2FDCEA60}" destId="{DCBA6487-7070-4A9C-AB25-0F66A54F3E58}" srcOrd="1" destOrd="0" presId="urn:microsoft.com/office/officeart/2005/8/layout/list1"/>
    <dgm:cxn modelId="{3A673184-AC90-4CE9-850D-E1B7854FC086}" type="presParOf" srcId="{81375CBA-86A7-4D23-9C2E-A4077E778B3D}" destId="{7FE7338C-B845-469F-9991-B1FF9A22EF09}" srcOrd="9" destOrd="0" presId="urn:microsoft.com/office/officeart/2005/8/layout/list1"/>
    <dgm:cxn modelId="{E40FF2B7-D971-4265-AB16-7D14553DCA34}" type="presParOf" srcId="{81375CBA-86A7-4D23-9C2E-A4077E778B3D}" destId="{A0DD23A8-BBCA-400D-A9F8-C4BDCA749BE2}" srcOrd="10" destOrd="0" presId="urn:microsoft.com/office/officeart/2005/8/layout/list1"/>
    <dgm:cxn modelId="{6E6D9647-6DF3-4858-AE5E-08572E738A15}" type="presParOf" srcId="{81375CBA-86A7-4D23-9C2E-A4077E778B3D}" destId="{294AE382-2B81-47F2-8B55-54714BEF6CC2}" srcOrd="11" destOrd="0" presId="urn:microsoft.com/office/officeart/2005/8/layout/list1"/>
    <dgm:cxn modelId="{0676EB04-2273-40A9-9730-541953F2AC41}" type="presParOf" srcId="{81375CBA-86A7-4D23-9C2E-A4077E778B3D}" destId="{2F775B75-E5C5-42C6-9592-C008F1ADDC72}" srcOrd="12" destOrd="0" presId="urn:microsoft.com/office/officeart/2005/8/layout/list1"/>
    <dgm:cxn modelId="{F0A1AAF2-3E8C-4E0F-8025-06198068906F}" type="presParOf" srcId="{2F775B75-E5C5-42C6-9592-C008F1ADDC72}" destId="{C998EBCC-9881-4B38-9973-5B227072313A}" srcOrd="0" destOrd="0" presId="urn:microsoft.com/office/officeart/2005/8/layout/list1"/>
    <dgm:cxn modelId="{80D708C6-DC75-4801-99B7-EE380400B48A}" type="presParOf" srcId="{2F775B75-E5C5-42C6-9592-C008F1ADDC72}" destId="{A02187AB-BBE9-4FDA-AD52-58645F98ACBF}" srcOrd="1" destOrd="0" presId="urn:microsoft.com/office/officeart/2005/8/layout/list1"/>
    <dgm:cxn modelId="{C998ACE1-43A0-4B22-9527-8E74494DE615}" type="presParOf" srcId="{81375CBA-86A7-4D23-9C2E-A4077E778B3D}" destId="{41EC8590-F9A8-4BE0-B5A3-77F798BD777C}" srcOrd="13" destOrd="0" presId="urn:microsoft.com/office/officeart/2005/8/layout/list1"/>
    <dgm:cxn modelId="{3BF2B7BE-FBB0-4363-ACCB-70F1226EE8CD}" type="presParOf" srcId="{81375CBA-86A7-4D23-9C2E-A4077E778B3D}" destId="{69A5C7E0-E1BA-4627-960B-3E09FEBA6A6D}" srcOrd="14" destOrd="0" presId="urn:microsoft.com/office/officeart/2005/8/layout/list1"/>
    <dgm:cxn modelId="{91717931-3713-49C6-9EA0-C68E5716FCFE}" type="presParOf" srcId="{81375CBA-86A7-4D23-9C2E-A4077E778B3D}" destId="{9832418C-FC2B-42B0-B44B-B6EA5317A549}" srcOrd="15" destOrd="0" presId="urn:microsoft.com/office/officeart/2005/8/layout/list1"/>
    <dgm:cxn modelId="{47881FDC-5105-481F-9809-73197DF9A555}" type="presParOf" srcId="{81375CBA-86A7-4D23-9C2E-A4077E778B3D}" destId="{0952345B-E55D-49C1-9E60-8EAC4ECA1E2D}" srcOrd="16" destOrd="0" presId="urn:microsoft.com/office/officeart/2005/8/layout/list1"/>
    <dgm:cxn modelId="{E8FAC93D-8BBF-4E93-B0BD-69B2D929A64F}" type="presParOf" srcId="{0952345B-E55D-49C1-9E60-8EAC4ECA1E2D}" destId="{B771C695-4CCB-48C9-9346-77A5DC0380F5}" srcOrd="0" destOrd="0" presId="urn:microsoft.com/office/officeart/2005/8/layout/list1"/>
    <dgm:cxn modelId="{59606118-13D6-4D86-99B5-C859AB5175BF}" type="presParOf" srcId="{0952345B-E55D-49C1-9E60-8EAC4ECA1E2D}" destId="{51A2B8EF-3C6E-4C89-A3A6-A023D5090037}" srcOrd="1" destOrd="0" presId="urn:microsoft.com/office/officeart/2005/8/layout/list1"/>
    <dgm:cxn modelId="{CA24E5B6-890F-4C6E-A5A4-C3F6ACC9771D}" type="presParOf" srcId="{81375CBA-86A7-4D23-9C2E-A4077E778B3D}" destId="{706A5BC6-8FC9-4743-AD65-C6C9FC3170F7}" srcOrd="17" destOrd="0" presId="urn:microsoft.com/office/officeart/2005/8/layout/list1"/>
    <dgm:cxn modelId="{76F1D5E9-565E-4D8C-8981-701D80E138CA}" type="presParOf" srcId="{81375CBA-86A7-4D23-9C2E-A4077E778B3D}" destId="{8D1A1AF4-4490-43A8-A6AC-2ECDA30DBF28}" srcOrd="18" destOrd="0" presId="urn:microsoft.com/office/officeart/2005/8/layout/list1"/>
    <dgm:cxn modelId="{2B7FA861-9F9C-4468-99D3-ADBCA937B96D}" type="presParOf" srcId="{81375CBA-86A7-4D23-9C2E-A4077E778B3D}" destId="{7524E43F-6A53-4267-BEBE-1F792ABB8FD1}" srcOrd="19" destOrd="0" presId="urn:microsoft.com/office/officeart/2005/8/layout/list1"/>
    <dgm:cxn modelId="{541EAABE-762D-47A4-A346-27350040AE89}" type="presParOf" srcId="{81375CBA-86A7-4D23-9C2E-A4077E778B3D}" destId="{34FB2EB5-F899-4BC8-A1C2-0D8FF3A98CDC}" srcOrd="20" destOrd="0" presId="urn:microsoft.com/office/officeart/2005/8/layout/list1"/>
    <dgm:cxn modelId="{10241891-1F16-431B-B5D2-A885D5B92C8D}" type="presParOf" srcId="{34FB2EB5-F899-4BC8-A1C2-0D8FF3A98CDC}" destId="{DBD7ADA5-0078-4A33-B551-7942D79E66A9}" srcOrd="0" destOrd="0" presId="urn:microsoft.com/office/officeart/2005/8/layout/list1"/>
    <dgm:cxn modelId="{FED7519A-4F5E-451B-9B46-2DD47F33C6AC}" type="presParOf" srcId="{34FB2EB5-F899-4BC8-A1C2-0D8FF3A98CDC}" destId="{651F2802-6CDD-4370-BEE2-EF8B21E155C3}" srcOrd="1" destOrd="0" presId="urn:microsoft.com/office/officeart/2005/8/layout/list1"/>
    <dgm:cxn modelId="{545E86C9-FC86-4672-962C-D4F7FA21E8D9}" type="presParOf" srcId="{81375CBA-86A7-4D23-9C2E-A4077E778B3D}" destId="{1BA66F1F-5C78-4048-9B7E-2BA4DC8FA393}" srcOrd="21" destOrd="0" presId="urn:microsoft.com/office/officeart/2005/8/layout/list1"/>
    <dgm:cxn modelId="{8420A1AE-BCF6-416F-AD83-31F29AC9D6F7}" type="presParOf" srcId="{81375CBA-86A7-4D23-9C2E-A4077E778B3D}" destId="{774B6579-2499-486B-8D50-EDEEDEC7EFA3}" srcOrd="22" destOrd="0" presId="urn:microsoft.com/office/officeart/2005/8/layout/list1"/>
    <dgm:cxn modelId="{33BC7C0E-7446-43BB-8D46-CEB6D0CF2C88}" type="presParOf" srcId="{81375CBA-86A7-4D23-9C2E-A4077E778B3D}" destId="{65474B3C-9B65-426D-BD53-9C7B636EB201}" srcOrd="23" destOrd="0" presId="urn:microsoft.com/office/officeart/2005/8/layout/list1"/>
    <dgm:cxn modelId="{5CBC8B18-21D8-4651-AC88-C7E248B74EA8}" type="presParOf" srcId="{81375CBA-86A7-4D23-9C2E-A4077E778B3D}" destId="{1B59BDEF-198D-454D-A603-5C369557DE5E}" srcOrd="24" destOrd="0" presId="urn:microsoft.com/office/officeart/2005/8/layout/list1"/>
    <dgm:cxn modelId="{A37AE00C-68F6-4BB6-84CB-0EDB674CECC8}" type="presParOf" srcId="{1B59BDEF-198D-454D-A603-5C369557DE5E}" destId="{F40B608B-83F8-4063-BFCB-D5F30734F23A}" srcOrd="0" destOrd="0" presId="urn:microsoft.com/office/officeart/2005/8/layout/list1"/>
    <dgm:cxn modelId="{C88C011F-DB6E-4A7D-8C2C-C00A11538AD6}" type="presParOf" srcId="{1B59BDEF-198D-454D-A603-5C369557DE5E}" destId="{B13C8A16-F236-4C68-90CB-1EAF98C95BD5}" srcOrd="1" destOrd="0" presId="urn:microsoft.com/office/officeart/2005/8/layout/list1"/>
    <dgm:cxn modelId="{5DB70897-5FFA-4F5C-98E2-2F7713331406}" type="presParOf" srcId="{81375CBA-86A7-4D23-9C2E-A4077E778B3D}" destId="{0F6B57CE-28CD-46D7-AE65-DC3DA4FC7933}" srcOrd="25" destOrd="0" presId="urn:microsoft.com/office/officeart/2005/8/layout/list1"/>
    <dgm:cxn modelId="{A7AD3F83-0B34-4CEC-B617-85E9B7D7F847}" type="presParOf" srcId="{81375CBA-86A7-4D23-9C2E-A4077E778B3D}" destId="{3EEDAD97-5B29-4E5A-80E8-04FE78439918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AA0C95-4A66-491E-953E-5BF7D4F10C97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694F9E6-3292-4EB9-8E05-E76A11E12900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условий достижения целей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(материально-технических, организационных, социально-бытовых и др.)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2A317A-288F-42B8-8EBC-F28E9EEC8FCD}" type="parTrans" cxnId="{9EE7C709-DB6D-4ADA-BF9C-4592B7DF8CB3}">
      <dgm:prSet/>
      <dgm:spPr/>
      <dgm:t>
        <a:bodyPr/>
        <a:lstStyle/>
        <a:p>
          <a:endParaRPr lang="ru-RU"/>
        </a:p>
      </dgm:t>
    </dgm:pt>
    <dgm:pt modelId="{059C2C08-5EAD-48C9-B7F7-0DD018554A64}" type="sibTrans" cxnId="{9EE7C709-DB6D-4ADA-BF9C-4592B7DF8CB3}">
      <dgm:prSet/>
      <dgm:spPr/>
      <dgm:t>
        <a:bodyPr/>
        <a:lstStyle/>
        <a:p>
          <a:endParaRPr lang="ru-RU"/>
        </a:p>
      </dgm:t>
    </dgm:pt>
    <dgm:pt modelId="{4FC3ED13-7F9C-4818-8103-625DE89E2FCC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преподавательского состава (персонала)</a:t>
          </a:r>
        </a:p>
      </dgm:t>
    </dgm:pt>
    <dgm:pt modelId="{173ABD3A-5EDA-4EC6-993E-F1328F06A0B2}" type="parTrans" cxnId="{331E2E11-4D92-4437-B32D-0449C0F7D1FF}">
      <dgm:prSet/>
      <dgm:spPr/>
      <dgm:t>
        <a:bodyPr/>
        <a:lstStyle/>
        <a:p>
          <a:endParaRPr lang="ru-RU"/>
        </a:p>
      </dgm:t>
    </dgm:pt>
    <dgm:pt modelId="{E744200B-DB22-4EBF-9020-A19A61DB301F}" type="sibTrans" cxnId="{331E2E11-4D92-4437-B32D-0449C0F7D1FF}">
      <dgm:prSet/>
      <dgm:spPr/>
      <dgm:t>
        <a:bodyPr/>
        <a:lstStyle/>
        <a:p>
          <a:endParaRPr lang="ru-RU"/>
        </a:p>
      </dgm:t>
    </dgm:pt>
    <dgm:pt modelId="{B9588751-2764-43F8-8E6D-54CEEE44E112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образовательных программ</a:t>
          </a:r>
        </a:p>
      </dgm:t>
    </dgm:pt>
    <dgm:pt modelId="{179CC12A-1B30-4B58-81EA-BD1BD745606C}" type="parTrans" cxnId="{855CBE9C-A5AD-4068-9CD8-F02FD6599A82}">
      <dgm:prSet/>
      <dgm:spPr/>
      <dgm:t>
        <a:bodyPr/>
        <a:lstStyle/>
        <a:p>
          <a:endParaRPr lang="ru-RU"/>
        </a:p>
      </dgm:t>
    </dgm:pt>
    <dgm:pt modelId="{58EB854F-30C5-4831-9017-D739914E4347}" type="sibTrans" cxnId="{855CBE9C-A5AD-4068-9CD8-F02FD6599A82}">
      <dgm:prSet/>
      <dgm:spPr/>
      <dgm:t>
        <a:bodyPr/>
        <a:lstStyle/>
        <a:p>
          <a:endParaRPr lang="ru-RU"/>
        </a:p>
      </dgm:t>
    </dgm:pt>
    <dgm:pt modelId="{938B1322-9357-4E77-95BA-108C4031FD54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обучающихся: мотивация и подготовленность </a:t>
          </a:r>
        </a:p>
      </dgm:t>
    </dgm:pt>
    <dgm:pt modelId="{DCBAE475-5ACD-4442-A042-B91D7B403CC1}" type="parTrans" cxnId="{F90A8F05-FACD-4710-8E1C-56FB7F810E20}">
      <dgm:prSet/>
      <dgm:spPr/>
      <dgm:t>
        <a:bodyPr/>
        <a:lstStyle/>
        <a:p>
          <a:endParaRPr lang="ru-RU"/>
        </a:p>
      </dgm:t>
    </dgm:pt>
    <dgm:pt modelId="{2433CF6E-256B-406F-98F8-60ED81E381DF}" type="sibTrans" cxnId="{F90A8F05-FACD-4710-8E1C-56FB7F810E20}">
      <dgm:prSet/>
      <dgm:spPr/>
      <dgm:t>
        <a:bodyPr/>
        <a:lstStyle/>
        <a:p>
          <a:endParaRPr lang="ru-RU"/>
        </a:p>
      </dgm:t>
    </dgm:pt>
    <dgm:pt modelId="{16A873EA-428C-4A09-B3E2-15A782733D4E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Корпоративная этика и культура учебного заведения</a:t>
          </a:r>
        </a:p>
      </dgm:t>
    </dgm:pt>
    <dgm:pt modelId="{46A6BBAB-0F1C-4824-BC4C-A1B9A94E4CB5}" type="parTrans" cxnId="{BF7DA43A-742D-4FEA-A3B7-93232EDB5710}">
      <dgm:prSet/>
      <dgm:spPr/>
      <dgm:t>
        <a:bodyPr/>
        <a:lstStyle/>
        <a:p>
          <a:endParaRPr lang="ru-RU"/>
        </a:p>
      </dgm:t>
    </dgm:pt>
    <dgm:pt modelId="{E20CDE0E-2709-4AAA-A4D2-D2562BA1D6F3}" type="sibTrans" cxnId="{BF7DA43A-742D-4FEA-A3B7-93232EDB5710}">
      <dgm:prSet/>
      <dgm:spPr/>
      <dgm:t>
        <a:bodyPr/>
        <a:lstStyle/>
        <a:p>
          <a:endParaRPr lang="ru-RU"/>
        </a:p>
      </dgm:t>
    </dgm:pt>
    <dgm:pt modelId="{0E0E9435-708A-4416-8E6E-ACCE2F498FEC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учебно-методической среды</a:t>
          </a:r>
        </a:p>
      </dgm:t>
    </dgm:pt>
    <dgm:pt modelId="{22AE7C45-D524-43A9-B5CC-2B30AB94E9BF}" type="parTrans" cxnId="{D52FB977-2DE0-4FDC-8345-CCC06EA198B6}">
      <dgm:prSet/>
      <dgm:spPr/>
      <dgm:t>
        <a:bodyPr/>
        <a:lstStyle/>
        <a:p>
          <a:endParaRPr lang="ru-RU"/>
        </a:p>
      </dgm:t>
    </dgm:pt>
    <dgm:pt modelId="{062346DE-7B59-407B-B01D-D2C72B5220E5}" type="sibTrans" cxnId="{D52FB977-2DE0-4FDC-8345-CCC06EA198B6}">
      <dgm:prSet/>
      <dgm:spPr/>
      <dgm:t>
        <a:bodyPr/>
        <a:lstStyle/>
        <a:p>
          <a:endParaRPr lang="ru-RU"/>
        </a:p>
      </dgm:t>
    </dgm:pt>
    <dgm:pt modelId="{D65B25DF-314C-48CD-8A2D-731817084C1F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материальной базы</a:t>
          </a:r>
        </a:p>
      </dgm:t>
    </dgm:pt>
    <dgm:pt modelId="{44A5F261-722B-4C0F-BDFA-5F764833C422}" type="parTrans" cxnId="{FA254478-CDB2-4E1C-ADF6-ACBD82EB77DE}">
      <dgm:prSet/>
      <dgm:spPr/>
      <dgm:t>
        <a:bodyPr/>
        <a:lstStyle/>
        <a:p>
          <a:endParaRPr lang="ru-RU"/>
        </a:p>
      </dgm:t>
    </dgm:pt>
    <dgm:pt modelId="{138884F1-102F-4EC4-AF8F-90245B889CA1}" type="sibTrans" cxnId="{FA254478-CDB2-4E1C-ADF6-ACBD82EB77DE}">
      <dgm:prSet/>
      <dgm:spPr/>
      <dgm:t>
        <a:bodyPr/>
        <a:lstStyle/>
        <a:p>
          <a:endParaRPr lang="ru-RU"/>
        </a:p>
      </dgm:t>
    </dgm:pt>
    <dgm:pt modelId="{64DCB88E-BA15-4F4F-9834-385A9DB7CD06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финансового обеспечения</a:t>
          </a:r>
        </a:p>
      </dgm:t>
    </dgm:pt>
    <dgm:pt modelId="{7EFC6D02-60DC-4ECD-B97C-E581E1200F2B}" type="parTrans" cxnId="{2DDB65E1-7925-4E4F-A721-6AD5117AFCDD}">
      <dgm:prSet/>
      <dgm:spPr/>
      <dgm:t>
        <a:bodyPr/>
        <a:lstStyle/>
        <a:p>
          <a:endParaRPr lang="ru-RU"/>
        </a:p>
      </dgm:t>
    </dgm:pt>
    <dgm:pt modelId="{76790F1A-FA44-43E0-885D-4D87CFCA8F9F}" type="sibTrans" cxnId="{2DDB65E1-7925-4E4F-A721-6AD5117AFCDD}">
      <dgm:prSet/>
      <dgm:spPr/>
      <dgm:t>
        <a:bodyPr/>
        <a:lstStyle/>
        <a:p>
          <a:endParaRPr lang="ru-RU"/>
        </a:p>
      </dgm:t>
    </dgm:pt>
    <dgm:pt modelId="{294B48B9-CCEB-4094-9F78-21CD070823A0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информационной политики</a:t>
          </a:r>
        </a:p>
      </dgm:t>
    </dgm:pt>
    <dgm:pt modelId="{8611FFAC-6316-4041-8752-A0A828C14660}" type="parTrans" cxnId="{600A5DD0-7006-4177-9E5E-22741ADA3029}">
      <dgm:prSet/>
      <dgm:spPr/>
      <dgm:t>
        <a:bodyPr/>
        <a:lstStyle/>
        <a:p>
          <a:endParaRPr lang="ru-RU"/>
        </a:p>
      </dgm:t>
    </dgm:pt>
    <dgm:pt modelId="{02E32682-2E04-4A28-B58F-B52EA7AE2089}" type="sibTrans" cxnId="{600A5DD0-7006-4177-9E5E-22741ADA3029}">
      <dgm:prSet/>
      <dgm:spPr/>
      <dgm:t>
        <a:bodyPr/>
        <a:lstStyle/>
        <a:p>
          <a:endParaRPr lang="ru-RU"/>
        </a:p>
      </dgm:t>
    </dgm:pt>
    <dgm:pt modelId="{02E231B3-D895-4AB9-8164-16A5D7FA08E8}">
      <dgm:prSet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воспитательной работы</a:t>
          </a:r>
        </a:p>
      </dgm:t>
    </dgm:pt>
    <dgm:pt modelId="{110072AA-1E31-41F9-8299-E2797B515C52}" type="parTrans" cxnId="{CEC82823-6ECC-4B56-AEE3-29394E12DFDB}">
      <dgm:prSet/>
      <dgm:spPr/>
    </dgm:pt>
    <dgm:pt modelId="{3D2A8B24-4B4C-4B67-925D-9A39FEFF4D8C}" type="sibTrans" cxnId="{CEC82823-6ECC-4B56-AEE3-29394E12DFDB}">
      <dgm:prSet/>
      <dgm:spPr/>
    </dgm:pt>
    <dgm:pt modelId="{9DC77C69-285F-4D2C-AC65-7EE565C3DC0F}" type="pres">
      <dgm:prSet presAssocID="{61AA0C95-4A66-491E-953E-5BF7D4F10C97}" presName="diagram" presStyleCnt="0">
        <dgm:presLayoutVars>
          <dgm:dir/>
          <dgm:resizeHandles val="exact"/>
        </dgm:presLayoutVars>
      </dgm:prSet>
      <dgm:spPr/>
    </dgm:pt>
    <dgm:pt modelId="{91832342-04BE-47EB-9BFF-4F56A0D170BD}" type="pres">
      <dgm:prSet presAssocID="{5694F9E6-3292-4EB9-8E05-E76A11E12900}" presName="node" presStyleLbl="node1" presStyleIdx="0" presStyleCnt="10">
        <dgm:presLayoutVars>
          <dgm:bulletEnabled val="1"/>
        </dgm:presLayoutVars>
      </dgm:prSet>
      <dgm:spPr/>
    </dgm:pt>
    <dgm:pt modelId="{58C07B37-47F8-46F3-946E-BC698175887F}" type="pres">
      <dgm:prSet presAssocID="{059C2C08-5EAD-48C9-B7F7-0DD018554A64}" presName="sibTrans" presStyleCnt="0"/>
      <dgm:spPr/>
    </dgm:pt>
    <dgm:pt modelId="{BAA2A5CA-A461-4910-A666-4C3D576F9C8C}" type="pres">
      <dgm:prSet presAssocID="{4FC3ED13-7F9C-4818-8103-625DE89E2FCC}" presName="node" presStyleLbl="node1" presStyleIdx="1" presStyleCnt="10">
        <dgm:presLayoutVars>
          <dgm:bulletEnabled val="1"/>
        </dgm:presLayoutVars>
      </dgm:prSet>
      <dgm:spPr/>
    </dgm:pt>
    <dgm:pt modelId="{A3EEEEBF-0CE4-4D57-A7B6-C1D02C79C44F}" type="pres">
      <dgm:prSet presAssocID="{E744200B-DB22-4EBF-9020-A19A61DB301F}" presName="sibTrans" presStyleCnt="0"/>
      <dgm:spPr/>
    </dgm:pt>
    <dgm:pt modelId="{0018D63F-C51A-4432-AD99-613BB17AC53E}" type="pres">
      <dgm:prSet presAssocID="{64DCB88E-BA15-4F4F-9834-385A9DB7CD06}" presName="node" presStyleLbl="node1" presStyleIdx="2" presStyleCnt="10" custLinFactX="2869" custLinFactNeighborX="100000" custLinFactNeighborY="3848">
        <dgm:presLayoutVars>
          <dgm:bulletEnabled val="1"/>
        </dgm:presLayoutVars>
      </dgm:prSet>
      <dgm:spPr/>
    </dgm:pt>
    <dgm:pt modelId="{66D9A8F2-EDE7-4348-90C2-46E4895EE27D}" type="pres">
      <dgm:prSet presAssocID="{76790F1A-FA44-43E0-885D-4D87CFCA8F9F}" presName="sibTrans" presStyleCnt="0"/>
      <dgm:spPr/>
    </dgm:pt>
    <dgm:pt modelId="{6594FAEB-6239-49ED-A25D-122D946BF0E8}" type="pres">
      <dgm:prSet presAssocID="{D65B25DF-314C-48CD-8A2D-731817084C1F}" presName="node" presStyleLbl="node1" presStyleIdx="3" presStyleCnt="10" custLinFactY="16552" custLinFactNeighborX="-3299" custLinFactNeighborY="100000">
        <dgm:presLayoutVars>
          <dgm:bulletEnabled val="1"/>
        </dgm:presLayoutVars>
      </dgm:prSet>
      <dgm:spPr/>
    </dgm:pt>
    <dgm:pt modelId="{F66C203A-A72A-4D1B-B0B7-B52E8E0E6BF0}" type="pres">
      <dgm:prSet presAssocID="{138884F1-102F-4EC4-AF8F-90245B889CA1}" presName="sibTrans" presStyleCnt="0"/>
      <dgm:spPr/>
    </dgm:pt>
    <dgm:pt modelId="{1056C65F-A21D-4439-9869-A413FA67DDC3}" type="pres">
      <dgm:prSet presAssocID="{B9588751-2764-43F8-8E6D-54CEEE44E112}" presName="node" presStyleLbl="node1" presStyleIdx="4" presStyleCnt="10">
        <dgm:presLayoutVars>
          <dgm:bulletEnabled val="1"/>
        </dgm:presLayoutVars>
      </dgm:prSet>
      <dgm:spPr/>
    </dgm:pt>
    <dgm:pt modelId="{B418E784-674A-479D-AA01-8EBAFDE24F00}" type="pres">
      <dgm:prSet presAssocID="{58EB854F-30C5-4831-9017-D739914E4347}" presName="sibTrans" presStyleCnt="0"/>
      <dgm:spPr/>
    </dgm:pt>
    <dgm:pt modelId="{683C1C2B-AE09-4720-AD29-E2C370A62CE0}" type="pres">
      <dgm:prSet presAssocID="{02E231B3-D895-4AB9-8164-16A5D7FA08E8}" presName="node" presStyleLbl="node1" presStyleIdx="5" presStyleCnt="10" custLinFactX="7089" custLinFactNeighborX="100000" custLinFactNeighborY="2748">
        <dgm:presLayoutVars>
          <dgm:bulletEnabled val="1"/>
        </dgm:presLayoutVars>
      </dgm:prSet>
      <dgm:spPr/>
    </dgm:pt>
    <dgm:pt modelId="{F2655C47-83E3-41D7-9CB4-A3959AE51EE7}" type="pres">
      <dgm:prSet presAssocID="{3D2A8B24-4B4C-4B67-925D-9A39FEFF4D8C}" presName="sibTrans" presStyleCnt="0"/>
      <dgm:spPr/>
    </dgm:pt>
    <dgm:pt modelId="{FCF45175-7A36-47D4-A8DB-DB5DC7AF1FF4}" type="pres">
      <dgm:prSet presAssocID="{294B48B9-CCEB-4094-9F78-21CD070823A0}" presName="node" presStyleLbl="node1" presStyleIdx="6" presStyleCnt="10" custLinFactY="20950" custLinFactNeighborX="330" custLinFactNeighborY="100000">
        <dgm:presLayoutVars>
          <dgm:bulletEnabled val="1"/>
        </dgm:presLayoutVars>
      </dgm:prSet>
      <dgm:spPr/>
    </dgm:pt>
    <dgm:pt modelId="{7763837D-A927-4771-B9B0-B12CD647BCC3}" type="pres">
      <dgm:prSet presAssocID="{02E32682-2E04-4A28-B58F-B52EA7AE2089}" presName="sibTrans" presStyleCnt="0"/>
      <dgm:spPr/>
    </dgm:pt>
    <dgm:pt modelId="{E16417AB-6BBA-41F4-AB6A-A9423212526F}" type="pres">
      <dgm:prSet presAssocID="{938B1322-9357-4E77-95BA-108C4031FD54}" presName="node" presStyleLbl="node1" presStyleIdx="7" presStyleCnt="10" custLinFactX="-13186" custLinFactY="-13803" custLinFactNeighborX="-100000" custLinFactNeighborY="-100000">
        <dgm:presLayoutVars>
          <dgm:bulletEnabled val="1"/>
        </dgm:presLayoutVars>
      </dgm:prSet>
      <dgm:spPr/>
    </dgm:pt>
    <dgm:pt modelId="{7492EB31-7CA9-4354-820F-55B9C076A662}" type="pres">
      <dgm:prSet presAssocID="{2433CF6E-256B-406F-98F8-60ED81E381DF}" presName="sibTrans" presStyleCnt="0"/>
      <dgm:spPr/>
    </dgm:pt>
    <dgm:pt modelId="{0E06EF90-2C45-4D44-B49E-B8BB653C0965}" type="pres">
      <dgm:prSet presAssocID="{16A873EA-428C-4A09-B3E2-15A782733D4E}" presName="node" presStyleLbl="node1" presStyleIdx="8" presStyleCnt="10">
        <dgm:presLayoutVars>
          <dgm:bulletEnabled val="1"/>
        </dgm:presLayoutVars>
      </dgm:prSet>
      <dgm:spPr/>
    </dgm:pt>
    <dgm:pt modelId="{90B44C8D-4621-4A72-9696-E778E5591B34}" type="pres">
      <dgm:prSet presAssocID="{E20CDE0E-2709-4AAA-A4D2-D2562BA1D6F3}" presName="sibTrans" presStyleCnt="0"/>
      <dgm:spPr/>
    </dgm:pt>
    <dgm:pt modelId="{E7CA293B-3481-481B-B9EE-D08C81823F30}" type="pres">
      <dgm:prSet presAssocID="{0E0E9435-708A-4416-8E6E-ACCE2F498FEC}" presName="node" presStyleLbl="node1" presStyleIdx="9" presStyleCnt="10" custLinFactX="-10834" custLinFactY="-13803" custLinFactNeighborX="-100000" custLinFactNeighborY="-100000">
        <dgm:presLayoutVars>
          <dgm:bulletEnabled val="1"/>
        </dgm:presLayoutVars>
      </dgm:prSet>
      <dgm:spPr/>
    </dgm:pt>
  </dgm:ptLst>
  <dgm:cxnLst>
    <dgm:cxn modelId="{E7ECFA03-4DED-4D1B-8FC5-9642219E0701}" type="presOf" srcId="{16A873EA-428C-4A09-B3E2-15A782733D4E}" destId="{0E06EF90-2C45-4D44-B49E-B8BB653C0965}" srcOrd="0" destOrd="0" presId="urn:microsoft.com/office/officeart/2005/8/layout/default"/>
    <dgm:cxn modelId="{F90A8F05-FACD-4710-8E1C-56FB7F810E20}" srcId="{61AA0C95-4A66-491E-953E-5BF7D4F10C97}" destId="{938B1322-9357-4E77-95BA-108C4031FD54}" srcOrd="7" destOrd="0" parTransId="{DCBAE475-5ACD-4442-A042-B91D7B403CC1}" sibTransId="{2433CF6E-256B-406F-98F8-60ED81E381DF}"/>
    <dgm:cxn modelId="{9EE7C709-DB6D-4ADA-BF9C-4592B7DF8CB3}" srcId="{61AA0C95-4A66-491E-953E-5BF7D4F10C97}" destId="{5694F9E6-3292-4EB9-8E05-E76A11E12900}" srcOrd="0" destOrd="0" parTransId="{242A317A-288F-42B8-8EBC-F28E9EEC8FCD}" sibTransId="{059C2C08-5EAD-48C9-B7F7-0DD018554A64}"/>
    <dgm:cxn modelId="{331E2E11-4D92-4437-B32D-0449C0F7D1FF}" srcId="{61AA0C95-4A66-491E-953E-5BF7D4F10C97}" destId="{4FC3ED13-7F9C-4818-8103-625DE89E2FCC}" srcOrd="1" destOrd="0" parTransId="{173ABD3A-5EDA-4EC6-993E-F1328F06A0B2}" sibTransId="{E744200B-DB22-4EBF-9020-A19A61DB301F}"/>
    <dgm:cxn modelId="{56F7C61D-A45A-4D35-BFF8-9007C3BE18F0}" type="presOf" srcId="{64DCB88E-BA15-4F4F-9834-385A9DB7CD06}" destId="{0018D63F-C51A-4432-AD99-613BB17AC53E}" srcOrd="0" destOrd="0" presId="urn:microsoft.com/office/officeart/2005/8/layout/default"/>
    <dgm:cxn modelId="{CEC82823-6ECC-4B56-AEE3-29394E12DFDB}" srcId="{61AA0C95-4A66-491E-953E-5BF7D4F10C97}" destId="{02E231B3-D895-4AB9-8164-16A5D7FA08E8}" srcOrd="5" destOrd="0" parTransId="{110072AA-1E31-41F9-8299-E2797B515C52}" sibTransId="{3D2A8B24-4B4C-4B67-925D-9A39FEFF4D8C}"/>
    <dgm:cxn modelId="{0A4CEA28-1E56-4795-A2FD-9358C6FFD87D}" type="presOf" srcId="{0E0E9435-708A-4416-8E6E-ACCE2F498FEC}" destId="{E7CA293B-3481-481B-B9EE-D08C81823F30}" srcOrd="0" destOrd="0" presId="urn:microsoft.com/office/officeart/2005/8/layout/default"/>
    <dgm:cxn modelId="{2AAEC229-872F-4268-9301-FD724A8A2715}" type="presOf" srcId="{294B48B9-CCEB-4094-9F78-21CD070823A0}" destId="{FCF45175-7A36-47D4-A8DB-DB5DC7AF1FF4}" srcOrd="0" destOrd="0" presId="urn:microsoft.com/office/officeart/2005/8/layout/default"/>
    <dgm:cxn modelId="{BF7DA43A-742D-4FEA-A3B7-93232EDB5710}" srcId="{61AA0C95-4A66-491E-953E-5BF7D4F10C97}" destId="{16A873EA-428C-4A09-B3E2-15A782733D4E}" srcOrd="8" destOrd="0" parTransId="{46A6BBAB-0F1C-4824-BC4C-A1B9A94E4CB5}" sibTransId="{E20CDE0E-2709-4AAA-A4D2-D2562BA1D6F3}"/>
    <dgm:cxn modelId="{ACE8E861-C505-4B46-A333-E89923818749}" type="presOf" srcId="{61AA0C95-4A66-491E-953E-5BF7D4F10C97}" destId="{9DC77C69-285F-4D2C-AC65-7EE565C3DC0F}" srcOrd="0" destOrd="0" presId="urn:microsoft.com/office/officeart/2005/8/layout/default"/>
    <dgm:cxn modelId="{D52FB977-2DE0-4FDC-8345-CCC06EA198B6}" srcId="{61AA0C95-4A66-491E-953E-5BF7D4F10C97}" destId="{0E0E9435-708A-4416-8E6E-ACCE2F498FEC}" srcOrd="9" destOrd="0" parTransId="{22AE7C45-D524-43A9-B5CC-2B30AB94E9BF}" sibTransId="{062346DE-7B59-407B-B01D-D2C72B5220E5}"/>
    <dgm:cxn modelId="{FA254478-CDB2-4E1C-ADF6-ACBD82EB77DE}" srcId="{61AA0C95-4A66-491E-953E-5BF7D4F10C97}" destId="{D65B25DF-314C-48CD-8A2D-731817084C1F}" srcOrd="3" destOrd="0" parTransId="{44A5F261-722B-4C0F-BDFA-5F764833C422}" sibTransId="{138884F1-102F-4EC4-AF8F-90245B889CA1}"/>
    <dgm:cxn modelId="{92A87A58-A327-4A08-B6F9-69E0BBB2AE4B}" type="presOf" srcId="{02E231B3-D895-4AB9-8164-16A5D7FA08E8}" destId="{683C1C2B-AE09-4720-AD29-E2C370A62CE0}" srcOrd="0" destOrd="0" presId="urn:microsoft.com/office/officeart/2005/8/layout/default"/>
    <dgm:cxn modelId="{8F86B27A-45BD-45B0-B040-AE9EA2EE395E}" type="presOf" srcId="{5694F9E6-3292-4EB9-8E05-E76A11E12900}" destId="{91832342-04BE-47EB-9BFF-4F56A0D170BD}" srcOrd="0" destOrd="0" presId="urn:microsoft.com/office/officeart/2005/8/layout/default"/>
    <dgm:cxn modelId="{3611BC81-B721-4356-923E-934AF49CE6E3}" type="presOf" srcId="{4FC3ED13-7F9C-4818-8103-625DE89E2FCC}" destId="{BAA2A5CA-A461-4910-A666-4C3D576F9C8C}" srcOrd="0" destOrd="0" presId="urn:microsoft.com/office/officeart/2005/8/layout/default"/>
    <dgm:cxn modelId="{855CBE9C-A5AD-4068-9CD8-F02FD6599A82}" srcId="{61AA0C95-4A66-491E-953E-5BF7D4F10C97}" destId="{B9588751-2764-43F8-8E6D-54CEEE44E112}" srcOrd="4" destOrd="0" parTransId="{179CC12A-1B30-4B58-81EA-BD1BD745606C}" sibTransId="{58EB854F-30C5-4831-9017-D739914E4347}"/>
    <dgm:cxn modelId="{D3B492A2-BE37-4F28-828A-A1257FA9C81F}" type="presOf" srcId="{D65B25DF-314C-48CD-8A2D-731817084C1F}" destId="{6594FAEB-6239-49ED-A25D-122D946BF0E8}" srcOrd="0" destOrd="0" presId="urn:microsoft.com/office/officeart/2005/8/layout/default"/>
    <dgm:cxn modelId="{CA6193BC-D044-48C2-9ED8-64EA144EBA82}" type="presOf" srcId="{938B1322-9357-4E77-95BA-108C4031FD54}" destId="{E16417AB-6BBA-41F4-AB6A-A9423212526F}" srcOrd="0" destOrd="0" presId="urn:microsoft.com/office/officeart/2005/8/layout/default"/>
    <dgm:cxn modelId="{600A5DD0-7006-4177-9E5E-22741ADA3029}" srcId="{61AA0C95-4A66-491E-953E-5BF7D4F10C97}" destId="{294B48B9-CCEB-4094-9F78-21CD070823A0}" srcOrd="6" destOrd="0" parTransId="{8611FFAC-6316-4041-8752-A0A828C14660}" sibTransId="{02E32682-2E04-4A28-B58F-B52EA7AE2089}"/>
    <dgm:cxn modelId="{2DDB65E1-7925-4E4F-A721-6AD5117AFCDD}" srcId="{61AA0C95-4A66-491E-953E-5BF7D4F10C97}" destId="{64DCB88E-BA15-4F4F-9834-385A9DB7CD06}" srcOrd="2" destOrd="0" parTransId="{7EFC6D02-60DC-4ECD-B97C-E581E1200F2B}" sibTransId="{76790F1A-FA44-43E0-885D-4D87CFCA8F9F}"/>
    <dgm:cxn modelId="{9181B5E1-0377-4EF0-91A1-4734CC3451D9}" type="presOf" srcId="{B9588751-2764-43F8-8E6D-54CEEE44E112}" destId="{1056C65F-A21D-4439-9869-A413FA67DDC3}" srcOrd="0" destOrd="0" presId="urn:microsoft.com/office/officeart/2005/8/layout/default"/>
    <dgm:cxn modelId="{DC256E0C-ABD3-433F-BB88-4948CB1161B9}" type="presParOf" srcId="{9DC77C69-285F-4D2C-AC65-7EE565C3DC0F}" destId="{91832342-04BE-47EB-9BFF-4F56A0D170BD}" srcOrd="0" destOrd="0" presId="urn:microsoft.com/office/officeart/2005/8/layout/default"/>
    <dgm:cxn modelId="{F517DE01-2D83-4004-BB28-CC13E2542415}" type="presParOf" srcId="{9DC77C69-285F-4D2C-AC65-7EE565C3DC0F}" destId="{58C07B37-47F8-46F3-946E-BC698175887F}" srcOrd="1" destOrd="0" presId="urn:microsoft.com/office/officeart/2005/8/layout/default"/>
    <dgm:cxn modelId="{028308A9-AAF6-4DDD-B8AC-6BB233A39145}" type="presParOf" srcId="{9DC77C69-285F-4D2C-AC65-7EE565C3DC0F}" destId="{BAA2A5CA-A461-4910-A666-4C3D576F9C8C}" srcOrd="2" destOrd="0" presId="urn:microsoft.com/office/officeart/2005/8/layout/default"/>
    <dgm:cxn modelId="{387B061C-7E63-40A9-9BEC-8B68C2E7AC19}" type="presParOf" srcId="{9DC77C69-285F-4D2C-AC65-7EE565C3DC0F}" destId="{A3EEEEBF-0CE4-4D57-A7B6-C1D02C79C44F}" srcOrd="3" destOrd="0" presId="urn:microsoft.com/office/officeart/2005/8/layout/default"/>
    <dgm:cxn modelId="{A02B1426-1668-43D2-B7A3-3D179460B443}" type="presParOf" srcId="{9DC77C69-285F-4D2C-AC65-7EE565C3DC0F}" destId="{0018D63F-C51A-4432-AD99-613BB17AC53E}" srcOrd="4" destOrd="0" presId="urn:microsoft.com/office/officeart/2005/8/layout/default"/>
    <dgm:cxn modelId="{C838EF91-5E99-41D1-AE6F-D164919B4410}" type="presParOf" srcId="{9DC77C69-285F-4D2C-AC65-7EE565C3DC0F}" destId="{66D9A8F2-EDE7-4348-90C2-46E4895EE27D}" srcOrd="5" destOrd="0" presId="urn:microsoft.com/office/officeart/2005/8/layout/default"/>
    <dgm:cxn modelId="{34693884-ECBC-4680-8ECD-DABBC9B27C00}" type="presParOf" srcId="{9DC77C69-285F-4D2C-AC65-7EE565C3DC0F}" destId="{6594FAEB-6239-49ED-A25D-122D946BF0E8}" srcOrd="6" destOrd="0" presId="urn:microsoft.com/office/officeart/2005/8/layout/default"/>
    <dgm:cxn modelId="{BB8ADB8C-7A89-44D3-BB69-54122A825CC6}" type="presParOf" srcId="{9DC77C69-285F-4D2C-AC65-7EE565C3DC0F}" destId="{F66C203A-A72A-4D1B-B0B7-B52E8E0E6BF0}" srcOrd="7" destOrd="0" presId="urn:microsoft.com/office/officeart/2005/8/layout/default"/>
    <dgm:cxn modelId="{8B74AB4F-9C37-425E-B921-75B21BA55B49}" type="presParOf" srcId="{9DC77C69-285F-4D2C-AC65-7EE565C3DC0F}" destId="{1056C65F-A21D-4439-9869-A413FA67DDC3}" srcOrd="8" destOrd="0" presId="urn:microsoft.com/office/officeart/2005/8/layout/default"/>
    <dgm:cxn modelId="{A4CC597D-6928-4902-B4D5-D78361B58A7E}" type="presParOf" srcId="{9DC77C69-285F-4D2C-AC65-7EE565C3DC0F}" destId="{B418E784-674A-479D-AA01-8EBAFDE24F00}" srcOrd="9" destOrd="0" presId="urn:microsoft.com/office/officeart/2005/8/layout/default"/>
    <dgm:cxn modelId="{EC1B4C95-E50C-4814-818B-1096273B3C74}" type="presParOf" srcId="{9DC77C69-285F-4D2C-AC65-7EE565C3DC0F}" destId="{683C1C2B-AE09-4720-AD29-E2C370A62CE0}" srcOrd="10" destOrd="0" presId="urn:microsoft.com/office/officeart/2005/8/layout/default"/>
    <dgm:cxn modelId="{967E4289-B5D8-4DD3-8F64-FB66FA7586DE}" type="presParOf" srcId="{9DC77C69-285F-4D2C-AC65-7EE565C3DC0F}" destId="{F2655C47-83E3-41D7-9CB4-A3959AE51EE7}" srcOrd="11" destOrd="0" presId="urn:microsoft.com/office/officeart/2005/8/layout/default"/>
    <dgm:cxn modelId="{8D67DD25-BEA4-4C23-8190-5EF1F2ACF36B}" type="presParOf" srcId="{9DC77C69-285F-4D2C-AC65-7EE565C3DC0F}" destId="{FCF45175-7A36-47D4-A8DB-DB5DC7AF1FF4}" srcOrd="12" destOrd="0" presId="urn:microsoft.com/office/officeart/2005/8/layout/default"/>
    <dgm:cxn modelId="{43D446B8-5593-41AF-94BB-46E90783401A}" type="presParOf" srcId="{9DC77C69-285F-4D2C-AC65-7EE565C3DC0F}" destId="{7763837D-A927-4771-B9B0-B12CD647BCC3}" srcOrd="13" destOrd="0" presId="urn:microsoft.com/office/officeart/2005/8/layout/default"/>
    <dgm:cxn modelId="{935703C9-C3D9-46DE-9CFD-9693A2DC0E3E}" type="presParOf" srcId="{9DC77C69-285F-4D2C-AC65-7EE565C3DC0F}" destId="{E16417AB-6BBA-41F4-AB6A-A9423212526F}" srcOrd="14" destOrd="0" presId="urn:microsoft.com/office/officeart/2005/8/layout/default"/>
    <dgm:cxn modelId="{630F05D6-E3DE-4074-A082-A90589C63E93}" type="presParOf" srcId="{9DC77C69-285F-4D2C-AC65-7EE565C3DC0F}" destId="{7492EB31-7CA9-4354-820F-55B9C076A662}" srcOrd="15" destOrd="0" presId="urn:microsoft.com/office/officeart/2005/8/layout/default"/>
    <dgm:cxn modelId="{B9EE7829-53A8-473D-B995-1336E047BDFF}" type="presParOf" srcId="{9DC77C69-285F-4D2C-AC65-7EE565C3DC0F}" destId="{0E06EF90-2C45-4D44-B49E-B8BB653C0965}" srcOrd="16" destOrd="0" presId="urn:microsoft.com/office/officeart/2005/8/layout/default"/>
    <dgm:cxn modelId="{82E4CA97-060A-4952-8E49-BDD388036BAD}" type="presParOf" srcId="{9DC77C69-285F-4D2C-AC65-7EE565C3DC0F}" destId="{90B44C8D-4621-4A72-9696-E778E5591B34}" srcOrd="17" destOrd="0" presId="urn:microsoft.com/office/officeart/2005/8/layout/default"/>
    <dgm:cxn modelId="{F07BDB39-E4D3-427C-8901-B3E7CD91DE57}" type="presParOf" srcId="{9DC77C69-285F-4D2C-AC65-7EE565C3DC0F}" destId="{E7CA293B-3481-481B-B9EE-D08C81823F30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608DD2-7A47-46C5-B7DA-0405F7BE8B4B}" type="doc">
      <dgm:prSet loTypeId="urn:microsoft.com/office/officeart/2005/8/layout/list1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E5E2E812-A318-406D-AA53-5EE650EE26A2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содержания образования</a:t>
          </a:r>
        </a:p>
      </dgm:t>
    </dgm:pt>
    <dgm:pt modelId="{49F147BA-4A48-4177-A42D-81AB13A810D2}" type="parTrans" cxnId="{6F3F3441-BAB2-4D5D-8A17-633292CAE2BD}">
      <dgm:prSet/>
      <dgm:spPr/>
      <dgm:t>
        <a:bodyPr/>
        <a:lstStyle/>
        <a:p>
          <a:endParaRPr lang="ru-RU"/>
        </a:p>
      </dgm:t>
    </dgm:pt>
    <dgm:pt modelId="{69E38DD4-2623-41A5-BA1A-D26E496E1C99}" type="sibTrans" cxnId="{6F3F3441-BAB2-4D5D-8A17-633292CAE2BD}">
      <dgm:prSet/>
      <dgm:spPr/>
      <dgm:t>
        <a:bodyPr/>
        <a:lstStyle/>
        <a:p>
          <a:endParaRPr lang="ru-RU"/>
        </a:p>
      </dgm:t>
    </dgm:pt>
    <dgm:pt modelId="{F486FD5F-A55D-4824-89D8-D5D38C94FB8D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результатов образования (образованности личности)</a:t>
          </a:r>
        </a:p>
      </dgm:t>
    </dgm:pt>
    <dgm:pt modelId="{26F23687-10B8-4F82-893E-292A1C69E53F}" type="parTrans" cxnId="{082444EE-F367-4954-AC9C-C3560D682C7B}">
      <dgm:prSet/>
      <dgm:spPr/>
      <dgm:t>
        <a:bodyPr/>
        <a:lstStyle/>
        <a:p>
          <a:endParaRPr lang="ru-RU"/>
        </a:p>
      </dgm:t>
    </dgm:pt>
    <dgm:pt modelId="{DF304FEB-B359-40AF-BCA6-26F30724AF56}" type="sibTrans" cxnId="{082444EE-F367-4954-AC9C-C3560D682C7B}">
      <dgm:prSet/>
      <dgm:spPr/>
      <dgm:t>
        <a:bodyPr/>
        <a:lstStyle/>
        <a:p>
          <a:endParaRPr lang="ru-RU"/>
        </a:p>
      </dgm:t>
    </dgm:pt>
    <dgm:pt modelId="{924C6100-1E73-4494-A01F-E12E95E4E42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образовательных технологий (методов обучения и воспитания)</a:t>
          </a:r>
        </a:p>
      </dgm:t>
    </dgm:pt>
    <dgm:pt modelId="{8A2948F1-A391-4A36-A353-B810BB1B5A96}" type="parTrans" cxnId="{272510B4-460E-4193-9622-CB7795D00E88}">
      <dgm:prSet/>
      <dgm:spPr/>
      <dgm:t>
        <a:bodyPr/>
        <a:lstStyle/>
        <a:p>
          <a:endParaRPr lang="ru-RU"/>
        </a:p>
      </dgm:t>
    </dgm:pt>
    <dgm:pt modelId="{D8BEF6A5-0C05-4F20-95B9-1BE844789ECF}" type="sibTrans" cxnId="{272510B4-460E-4193-9622-CB7795D00E88}">
      <dgm:prSet/>
      <dgm:spPr/>
      <dgm:t>
        <a:bodyPr/>
        <a:lstStyle/>
        <a:p>
          <a:endParaRPr lang="ru-RU"/>
        </a:p>
      </dgm:t>
    </dgm:pt>
    <dgm:pt modelId="{5E90A04F-03A4-418E-8328-5490B50BA7DA}" type="pres">
      <dgm:prSet presAssocID="{71608DD2-7A47-46C5-B7DA-0405F7BE8B4B}" presName="linear" presStyleCnt="0">
        <dgm:presLayoutVars>
          <dgm:dir/>
          <dgm:animLvl val="lvl"/>
          <dgm:resizeHandles val="exact"/>
        </dgm:presLayoutVars>
      </dgm:prSet>
      <dgm:spPr/>
    </dgm:pt>
    <dgm:pt modelId="{0DB7A638-55EE-4B2B-B61A-96634FCFEADA}" type="pres">
      <dgm:prSet presAssocID="{E5E2E812-A318-406D-AA53-5EE650EE26A2}" presName="parentLin" presStyleCnt="0"/>
      <dgm:spPr/>
    </dgm:pt>
    <dgm:pt modelId="{E2E484B1-7283-4B9C-9620-8A43CDC0E511}" type="pres">
      <dgm:prSet presAssocID="{E5E2E812-A318-406D-AA53-5EE650EE26A2}" presName="parentLeftMargin" presStyleLbl="node1" presStyleIdx="0" presStyleCnt="3"/>
      <dgm:spPr/>
    </dgm:pt>
    <dgm:pt modelId="{6D79DC5B-9C7F-47BD-BB69-7AC36F1B9852}" type="pres">
      <dgm:prSet presAssocID="{E5E2E812-A318-406D-AA53-5EE650EE26A2}" presName="parentText" presStyleLbl="node1" presStyleIdx="0" presStyleCnt="3" custLinFactNeighborX="-1748" custLinFactNeighborY="-4838">
        <dgm:presLayoutVars>
          <dgm:chMax val="0"/>
          <dgm:bulletEnabled val="1"/>
        </dgm:presLayoutVars>
      </dgm:prSet>
      <dgm:spPr/>
    </dgm:pt>
    <dgm:pt modelId="{A354F394-20D3-47D2-A20F-10BAE40A9AEC}" type="pres">
      <dgm:prSet presAssocID="{E5E2E812-A318-406D-AA53-5EE650EE26A2}" presName="negativeSpace" presStyleCnt="0"/>
      <dgm:spPr/>
    </dgm:pt>
    <dgm:pt modelId="{62F1EFCF-5765-4464-B3B1-258A11BA4EFE}" type="pres">
      <dgm:prSet presAssocID="{E5E2E812-A318-406D-AA53-5EE650EE26A2}" presName="childText" presStyleLbl="conFgAcc1" presStyleIdx="0" presStyleCnt="3">
        <dgm:presLayoutVars>
          <dgm:bulletEnabled val="1"/>
        </dgm:presLayoutVars>
      </dgm:prSet>
      <dgm:spPr/>
    </dgm:pt>
    <dgm:pt modelId="{6CEE26C2-6B2C-4AD5-8CEA-E4DAF0F64BCE}" type="pres">
      <dgm:prSet presAssocID="{69E38DD4-2623-41A5-BA1A-D26E496E1C99}" presName="spaceBetweenRectangles" presStyleCnt="0"/>
      <dgm:spPr/>
    </dgm:pt>
    <dgm:pt modelId="{058E50A2-2521-4C26-88E6-DB14031F608C}" type="pres">
      <dgm:prSet presAssocID="{F486FD5F-A55D-4824-89D8-D5D38C94FB8D}" presName="parentLin" presStyleCnt="0"/>
      <dgm:spPr/>
    </dgm:pt>
    <dgm:pt modelId="{F67AAD43-E837-43E7-BE47-84F9D791693C}" type="pres">
      <dgm:prSet presAssocID="{F486FD5F-A55D-4824-89D8-D5D38C94FB8D}" presName="parentLeftMargin" presStyleLbl="node1" presStyleIdx="0" presStyleCnt="3"/>
      <dgm:spPr/>
    </dgm:pt>
    <dgm:pt modelId="{F61B585B-8422-46ED-86A7-CDA4C95BFCE8}" type="pres">
      <dgm:prSet presAssocID="{F486FD5F-A55D-4824-89D8-D5D38C94FB8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5E3858A-989F-4151-B05E-8C32C36D02F4}" type="pres">
      <dgm:prSet presAssocID="{F486FD5F-A55D-4824-89D8-D5D38C94FB8D}" presName="negativeSpace" presStyleCnt="0"/>
      <dgm:spPr/>
    </dgm:pt>
    <dgm:pt modelId="{FBEDCA1B-770E-411D-8923-60BCA5160B99}" type="pres">
      <dgm:prSet presAssocID="{F486FD5F-A55D-4824-89D8-D5D38C94FB8D}" presName="childText" presStyleLbl="conFgAcc1" presStyleIdx="1" presStyleCnt="3">
        <dgm:presLayoutVars>
          <dgm:bulletEnabled val="1"/>
        </dgm:presLayoutVars>
      </dgm:prSet>
      <dgm:spPr/>
    </dgm:pt>
    <dgm:pt modelId="{6187D4C6-6785-4B6F-9FFB-4C1023312464}" type="pres">
      <dgm:prSet presAssocID="{DF304FEB-B359-40AF-BCA6-26F30724AF56}" presName="spaceBetweenRectangles" presStyleCnt="0"/>
      <dgm:spPr/>
    </dgm:pt>
    <dgm:pt modelId="{A42FD353-958F-4439-83C8-DD449B2518AA}" type="pres">
      <dgm:prSet presAssocID="{924C6100-1E73-4494-A01F-E12E95E4E423}" presName="parentLin" presStyleCnt="0"/>
      <dgm:spPr/>
    </dgm:pt>
    <dgm:pt modelId="{152546EE-79CB-4DB8-82B8-9B0CB817B386}" type="pres">
      <dgm:prSet presAssocID="{924C6100-1E73-4494-A01F-E12E95E4E423}" presName="parentLeftMargin" presStyleLbl="node1" presStyleIdx="1" presStyleCnt="3"/>
      <dgm:spPr/>
    </dgm:pt>
    <dgm:pt modelId="{7E008201-F770-4435-9582-8DA2E0F834FE}" type="pres">
      <dgm:prSet presAssocID="{924C6100-1E73-4494-A01F-E12E95E4E4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DB6FA8C-D25A-4EEB-8149-E736298D96A2}" type="pres">
      <dgm:prSet presAssocID="{924C6100-1E73-4494-A01F-E12E95E4E423}" presName="negativeSpace" presStyleCnt="0"/>
      <dgm:spPr/>
    </dgm:pt>
    <dgm:pt modelId="{349B74A8-FE74-49B7-89AB-443CB03826B8}" type="pres">
      <dgm:prSet presAssocID="{924C6100-1E73-4494-A01F-E12E95E4E4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3D96722-59DF-4F06-A8B6-CEFC0A7E28B4}" type="presOf" srcId="{F486FD5F-A55D-4824-89D8-D5D38C94FB8D}" destId="{F61B585B-8422-46ED-86A7-CDA4C95BFCE8}" srcOrd="1" destOrd="0" presId="urn:microsoft.com/office/officeart/2005/8/layout/list1"/>
    <dgm:cxn modelId="{1807D35D-5AE2-4DE4-996F-913306B34384}" type="presOf" srcId="{71608DD2-7A47-46C5-B7DA-0405F7BE8B4B}" destId="{5E90A04F-03A4-418E-8328-5490B50BA7DA}" srcOrd="0" destOrd="0" presId="urn:microsoft.com/office/officeart/2005/8/layout/list1"/>
    <dgm:cxn modelId="{6F3F3441-BAB2-4D5D-8A17-633292CAE2BD}" srcId="{71608DD2-7A47-46C5-B7DA-0405F7BE8B4B}" destId="{E5E2E812-A318-406D-AA53-5EE650EE26A2}" srcOrd="0" destOrd="0" parTransId="{49F147BA-4A48-4177-A42D-81AB13A810D2}" sibTransId="{69E38DD4-2623-41A5-BA1A-D26E496E1C99}"/>
    <dgm:cxn modelId="{62641786-05A0-4DF1-A1B5-84B093BCCF6A}" type="presOf" srcId="{F486FD5F-A55D-4824-89D8-D5D38C94FB8D}" destId="{F67AAD43-E837-43E7-BE47-84F9D791693C}" srcOrd="0" destOrd="0" presId="urn:microsoft.com/office/officeart/2005/8/layout/list1"/>
    <dgm:cxn modelId="{272510B4-460E-4193-9622-CB7795D00E88}" srcId="{71608DD2-7A47-46C5-B7DA-0405F7BE8B4B}" destId="{924C6100-1E73-4494-A01F-E12E95E4E423}" srcOrd="2" destOrd="0" parTransId="{8A2948F1-A391-4A36-A353-B810BB1B5A96}" sibTransId="{D8BEF6A5-0C05-4F20-95B9-1BE844789ECF}"/>
    <dgm:cxn modelId="{66B849B9-F62C-4BE3-B8E9-9FF4AFCBB234}" type="presOf" srcId="{924C6100-1E73-4494-A01F-E12E95E4E423}" destId="{7E008201-F770-4435-9582-8DA2E0F834FE}" srcOrd="1" destOrd="0" presId="urn:microsoft.com/office/officeart/2005/8/layout/list1"/>
    <dgm:cxn modelId="{90E813C5-6B6E-4D87-A9CA-CE1033F88B85}" type="presOf" srcId="{924C6100-1E73-4494-A01F-E12E95E4E423}" destId="{152546EE-79CB-4DB8-82B8-9B0CB817B386}" srcOrd="0" destOrd="0" presId="urn:microsoft.com/office/officeart/2005/8/layout/list1"/>
    <dgm:cxn modelId="{8C44D0D7-5A06-4DA5-BA01-8C81A11E5719}" type="presOf" srcId="{E5E2E812-A318-406D-AA53-5EE650EE26A2}" destId="{E2E484B1-7283-4B9C-9620-8A43CDC0E511}" srcOrd="0" destOrd="0" presId="urn:microsoft.com/office/officeart/2005/8/layout/list1"/>
    <dgm:cxn modelId="{415A43D9-859B-47FB-ADE3-FA2C20576AEF}" type="presOf" srcId="{E5E2E812-A318-406D-AA53-5EE650EE26A2}" destId="{6D79DC5B-9C7F-47BD-BB69-7AC36F1B9852}" srcOrd="1" destOrd="0" presId="urn:microsoft.com/office/officeart/2005/8/layout/list1"/>
    <dgm:cxn modelId="{082444EE-F367-4954-AC9C-C3560D682C7B}" srcId="{71608DD2-7A47-46C5-B7DA-0405F7BE8B4B}" destId="{F486FD5F-A55D-4824-89D8-D5D38C94FB8D}" srcOrd="1" destOrd="0" parTransId="{26F23687-10B8-4F82-893E-292A1C69E53F}" sibTransId="{DF304FEB-B359-40AF-BCA6-26F30724AF56}"/>
    <dgm:cxn modelId="{89F96C23-D2E5-4389-85D4-8C2B2F0CFDF7}" type="presParOf" srcId="{5E90A04F-03A4-418E-8328-5490B50BA7DA}" destId="{0DB7A638-55EE-4B2B-B61A-96634FCFEADA}" srcOrd="0" destOrd="0" presId="urn:microsoft.com/office/officeart/2005/8/layout/list1"/>
    <dgm:cxn modelId="{36DF9270-F0FB-4B76-83D9-BE5D181A4F82}" type="presParOf" srcId="{0DB7A638-55EE-4B2B-B61A-96634FCFEADA}" destId="{E2E484B1-7283-4B9C-9620-8A43CDC0E511}" srcOrd="0" destOrd="0" presId="urn:microsoft.com/office/officeart/2005/8/layout/list1"/>
    <dgm:cxn modelId="{3F1D467F-2322-409E-81A1-E9E6759CDC7A}" type="presParOf" srcId="{0DB7A638-55EE-4B2B-B61A-96634FCFEADA}" destId="{6D79DC5B-9C7F-47BD-BB69-7AC36F1B9852}" srcOrd="1" destOrd="0" presId="urn:microsoft.com/office/officeart/2005/8/layout/list1"/>
    <dgm:cxn modelId="{15AD1977-B72B-4DA7-AFCB-9903753501B8}" type="presParOf" srcId="{5E90A04F-03A4-418E-8328-5490B50BA7DA}" destId="{A354F394-20D3-47D2-A20F-10BAE40A9AEC}" srcOrd="1" destOrd="0" presId="urn:microsoft.com/office/officeart/2005/8/layout/list1"/>
    <dgm:cxn modelId="{E2EC50B4-065E-4D95-984B-C37D7326A185}" type="presParOf" srcId="{5E90A04F-03A4-418E-8328-5490B50BA7DA}" destId="{62F1EFCF-5765-4464-B3B1-258A11BA4EFE}" srcOrd="2" destOrd="0" presId="urn:microsoft.com/office/officeart/2005/8/layout/list1"/>
    <dgm:cxn modelId="{6F6ECB3C-6663-41FF-86C0-A354BA08B00D}" type="presParOf" srcId="{5E90A04F-03A4-418E-8328-5490B50BA7DA}" destId="{6CEE26C2-6B2C-4AD5-8CEA-E4DAF0F64BCE}" srcOrd="3" destOrd="0" presId="urn:microsoft.com/office/officeart/2005/8/layout/list1"/>
    <dgm:cxn modelId="{598EB7FA-1654-4325-A1DB-AE5B0A75B82D}" type="presParOf" srcId="{5E90A04F-03A4-418E-8328-5490B50BA7DA}" destId="{058E50A2-2521-4C26-88E6-DB14031F608C}" srcOrd="4" destOrd="0" presId="urn:microsoft.com/office/officeart/2005/8/layout/list1"/>
    <dgm:cxn modelId="{B40023D0-8F79-4D47-A9A3-9F7043562302}" type="presParOf" srcId="{058E50A2-2521-4C26-88E6-DB14031F608C}" destId="{F67AAD43-E837-43E7-BE47-84F9D791693C}" srcOrd="0" destOrd="0" presId="urn:microsoft.com/office/officeart/2005/8/layout/list1"/>
    <dgm:cxn modelId="{499F7297-0D57-469B-BBF6-32ADFA486EA6}" type="presParOf" srcId="{058E50A2-2521-4C26-88E6-DB14031F608C}" destId="{F61B585B-8422-46ED-86A7-CDA4C95BFCE8}" srcOrd="1" destOrd="0" presId="urn:microsoft.com/office/officeart/2005/8/layout/list1"/>
    <dgm:cxn modelId="{A911D11E-DB24-4B03-9F07-E7A92F6928D3}" type="presParOf" srcId="{5E90A04F-03A4-418E-8328-5490B50BA7DA}" destId="{B5E3858A-989F-4151-B05E-8C32C36D02F4}" srcOrd="5" destOrd="0" presId="urn:microsoft.com/office/officeart/2005/8/layout/list1"/>
    <dgm:cxn modelId="{A5B91D06-1C67-484E-A43A-EBCCD7EA8802}" type="presParOf" srcId="{5E90A04F-03A4-418E-8328-5490B50BA7DA}" destId="{FBEDCA1B-770E-411D-8923-60BCA5160B99}" srcOrd="6" destOrd="0" presId="urn:microsoft.com/office/officeart/2005/8/layout/list1"/>
    <dgm:cxn modelId="{72D64F20-3BC8-4B0B-83CB-4C2064F16F41}" type="presParOf" srcId="{5E90A04F-03A4-418E-8328-5490B50BA7DA}" destId="{6187D4C6-6785-4B6F-9FFB-4C1023312464}" srcOrd="7" destOrd="0" presId="urn:microsoft.com/office/officeart/2005/8/layout/list1"/>
    <dgm:cxn modelId="{C2E66704-DB2A-4B28-9769-94E0B2632BCB}" type="presParOf" srcId="{5E90A04F-03A4-418E-8328-5490B50BA7DA}" destId="{A42FD353-958F-4439-83C8-DD449B2518AA}" srcOrd="8" destOrd="0" presId="urn:microsoft.com/office/officeart/2005/8/layout/list1"/>
    <dgm:cxn modelId="{C91D2425-020E-44B5-A91E-5B99207A885C}" type="presParOf" srcId="{A42FD353-958F-4439-83C8-DD449B2518AA}" destId="{152546EE-79CB-4DB8-82B8-9B0CB817B386}" srcOrd="0" destOrd="0" presId="urn:microsoft.com/office/officeart/2005/8/layout/list1"/>
    <dgm:cxn modelId="{58BC31C1-8ACE-4E61-8E34-8257CFCEC13F}" type="presParOf" srcId="{A42FD353-958F-4439-83C8-DD449B2518AA}" destId="{7E008201-F770-4435-9582-8DA2E0F834FE}" srcOrd="1" destOrd="0" presId="urn:microsoft.com/office/officeart/2005/8/layout/list1"/>
    <dgm:cxn modelId="{065770E3-4D80-43F2-87D9-DBDE9DD28BE1}" type="presParOf" srcId="{5E90A04F-03A4-418E-8328-5490B50BA7DA}" destId="{EDB6FA8C-D25A-4EEB-8149-E736298D96A2}" srcOrd="9" destOrd="0" presId="urn:microsoft.com/office/officeart/2005/8/layout/list1"/>
    <dgm:cxn modelId="{253481C2-4B70-4188-B593-605853CBC655}" type="presParOf" srcId="{5E90A04F-03A4-418E-8328-5490B50BA7DA}" destId="{349B74A8-FE74-49B7-89AB-443CB03826B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D00969C-98E1-40F5-8B09-4A5B109A9347}" type="doc">
      <dgm:prSet loTypeId="urn:microsoft.com/office/officeart/2005/8/layout/default" loCatId="list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88B5322C-A40A-40C6-A5C8-460E2B5A5E3D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разгрузки детей</a:t>
          </a:r>
          <a:r>
            <a:rPr lang="ru-RU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>
            <a:spcAft>
              <a:spcPct val="35000"/>
            </a:spcAft>
          </a:pPr>
          <a:r>
            <a:rPr lang="ru-RU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сокращения объема предметных знаний не произошло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764D58-12BC-4E40-A8C0-B5CD4C2AFC49}" type="parTrans" cxnId="{FFE2B3FF-09A6-43CC-A4F0-541A2465E22D}">
      <dgm:prSet/>
      <dgm:spPr/>
      <dgm:t>
        <a:bodyPr/>
        <a:lstStyle/>
        <a:p>
          <a:endParaRPr lang="ru-RU"/>
        </a:p>
      </dgm:t>
    </dgm:pt>
    <dgm:pt modelId="{8B933BF3-6920-4645-B021-EF458706D253}" type="sibTrans" cxnId="{FFE2B3FF-09A6-43CC-A4F0-541A2465E22D}">
      <dgm:prSet/>
      <dgm:spPr/>
      <dgm:t>
        <a:bodyPr/>
        <a:lstStyle/>
        <a:p>
          <a:endParaRPr lang="ru-RU"/>
        </a:p>
      </dgm:t>
    </dgm:pt>
    <dgm:pt modelId="{9CCB3FFC-BE56-473A-AB64-1E0F7617FA0C}">
      <dgm:prSet phldrT="[Текст]" custT="1"/>
      <dgm:spPr/>
      <dgm:t>
        <a:bodyPr/>
        <a:lstStyle/>
        <a:p>
          <a:r>
            <a:rPr lang="ru-RU" sz="24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адекватного оценивания достижения ученика</a:t>
          </a:r>
          <a:r>
            <a:rPr lang="ru-RU" sz="2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: отсутствует мотивирование здоровых детей, но с повышенной тревожностью и мнительностью; низким темпом обучения; живущие в сложных жизненных обстоятельствах; дети из неблагополучных семей; педагогически запущенные; не созревшие для обучения, но все-таки отданные в школу родителями; с трудом усваивающие материал, требующие больше времени на изучение материала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4429F5-9BD8-41E8-9279-B6AEF985FD7C}" type="parTrans" cxnId="{0FF407A4-BBDB-427A-893E-CFBEA1E0ACF8}">
      <dgm:prSet/>
      <dgm:spPr/>
      <dgm:t>
        <a:bodyPr/>
        <a:lstStyle/>
        <a:p>
          <a:endParaRPr lang="ru-RU"/>
        </a:p>
      </dgm:t>
    </dgm:pt>
    <dgm:pt modelId="{2C06E8D7-0975-4E7C-9CA3-FFDBE846A7AB}" type="sibTrans" cxnId="{0FF407A4-BBDB-427A-893E-CFBEA1E0ACF8}">
      <dgm:prSet/>
      <dgm:spPr/>
      <dgm:t>
        <a:bodyPr/>
        <a:lstStyle/>
        <a:p>
          <a:endParaRPr lang="ru-RU"/>
        </a:p>
      </dgm:t>
    </dgm:pt>
    <dgm:pt modelId="{26150CDB-7BDE-4590-AE08-ACA94DAFA1C9}">
      <dgm:prSet phldrT="[Текст]" custT="1"/>
      <dgm:spPr/>
      <dgm:t>
        <a:bodyPr/>
        <a:lstStyle/>
        <a:p>
          <a:r>
            <a:rPr lang="ru-RU" sz="24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индивидуальных учебных планов: </a:t>
          </a:r>
          <a:r>
            <a:rPr lang="ru-RU" sz="2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как, кем, где должно организовываться и осуществляться сопровождение ученика при индивидуальной работе, на сколько сокращать сроки обучения, учитывать ли возрастные психологические особенности ребенка и др.?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5B079-1BEE-45AE-99B7-370AFAEF0001}" type="parTrans" cxnId="{B9BE8DA9-2BFE-48EE-A514-40FB899547E9}">
      <dgm:prSet/>
      <dgm:spPr/>
      <dgm:t>
        <a:bodyPr/>
        <a:lstStyle/>
        <a:p>
          <a:endParaRPr lang="ru-RU"/>
        </a:p>
      </dgm:t>
    </dgm:pt>
    <dgm:pt modelId="{90E31520-5756-4398-8E20-3F68A289B17F}" type="sibTrans" cxnId="{B9BE8DA9-2BFE-48EE-A514-40FB899547E9}">
      <dgm:prSet/>
      <dgm:spPr/>
      <dgm:t>
        <a:bodyPr/>
        <a:lstStyle/>
        <a:p>
          <a:endParaRPr lang="ru-RU"/>
        </a:p>
      </dgm:t>
    </dgm:pt>
    <dgm:pt modelId="{ED6C815A-4250-4D84-997E-34974D8E69E8}">
      <dgm:prSet phldrT="[Текст]" custT="1"/>
      <dgm:spPr/>
      <dgm:t>
        <a:bodyPr/>
        <a:lstStyle/>
        <a:p>
          <a:r>
            <a:rPr lang="ru-RU" sz="24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вариативности и права на выбор:</a:t>
          </a:r>
          <a:r>
            <a:rPr lang="ru-RU" sz="28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относительная самостоятельность планирования при определении достижения промежуточных результатов по годам обучения только в школе - федеральной или региональной инновационной площадки, право на выбор учебников ограничено и др.</a:t>
          </a:r>
          <a:endParaRPr lang="ru-RU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7F6276-4E39-4548-B3F9-9C754F418C51}" type="parTrans" cxnId="{C5543CD4-1D3B-4032-9CED-8A504BFA4CA9}">
      <dgm:prSet/>
      <dgm:spPr/>
      <dgm:t>
        <a:bodyPr/>
        <a:lstStyle/>
        <a:p>
          <a:endParaRPr lang="ru-RU"/>
        </a:p>
      </dgm:t>
    </dgm:pt>
    <dgm:pt modelId="{4231EA6D-98D3-4B45-BEE5-773842E5521A}" type="sibTrans" cxnId="{C5543CD4-1D3B-4032-9CED-8A504BFA4CA9}">
      <dgm:prSet/>
      <dgm:spPr/>
      <dgm:t>
        <a:bodyPr/>
        <a:lstStyle/>
        <a:p>
          <a:endParaRPr lang="ru-RU"/>
        </a:p>
      </dgm:t>
    </dgm:pt>
    <dgm:pt modelId="{359FDDA1-2D5C-486B-B74F-256871CFC8DA}" type="pres">
      <dgm:prSet presAssocID="{AD00969C-98E1-40F5-8B09-4A5B109A9347}" presName="diagram" presStyleCnt="0">
        <dgm:presLayoutVars>
          <dgm:dir/>
          <dgm:resizeHandles val="exact"/>
        </dgm:presLayoutVars>
      </dgm:prSet>
      <dgm:spPr/>
    </dgm:pt>
    <dgm:pt modelId="{4B4B0D99-4677-4087-8B42-ADA3B2BDAAFD}" type="pres">
      <dgm:prSet presAssocID="{88B5322C-A40A-40C6-A5C8-460E2B5A5E3D}" presName="node" presStyleLbl="node1" presStyleIdx="0" presStyleCnt="4" custScaleX="95514" custScaleY="109252">
        <dgm:presLayoutVars>
          <dgm:bulletEnabled val="1"/>
        </dgm:presLayoutVars>
      </dgm:prSet>
      <dgm:spPr/>
    </dgm:pt>
    <dgm:pt modelId="{493EC6BA-D14C-45DD-8AFD-26F861F4CDDA}" type="pres">
      <dgm:prSet presAssocID="{8B933BF3-6920-4645-B021-EF458706D253}" presName="sibTrans" presStyleCnt="0"/>
      <dgm:spPr/>
    </dgm:pt>
    <dgm:pt modelId="{86311335-EF40-419F-B66E-C23114E01C42}" type="pres">
      <dgm:prSet presAssocID="{9CCB3FFC-BE56-473A-AB64-1E0F7617FA0C}" presName="node" presStyleLbl="node1" presStyleIdx="1" presStyleCnt="4" custScaleX="276509" custScaleY="111538" custLinFactNeighborX="52" custLinFactNeighborY="-1385">
        <dgm:presLayoutVars>
          <dgm:bulletEnabled val="1"/>
        </dgm:presLayoutVars>
      </dgm:prSet>
      <dgm:spPr/>
    </dgm:pt>
    <dgm:pt modelId="{A042BCCA-7408-4BF3-B92F-0470A0428EF4}" type="pres">
      <dgm:prSet presAssocID="{2C06E8D7-0975-4E7C-9CA3-FFDBE846A7AB}" presName="sibTrans" presStyleCnt="0"/>
      <dgm:spPr/>
    </dgm:pt>
    <dgm:pt modelId="{7A9724A8-DA31-4689-938B-D15EEB276A86}" type="pres">
      <dgm:prSet presAssocID="{26150CDB-7BDE-4590-AE08-ACA94DAFA1C9}" presName="node" presStyleLbl="node1" presStyleIdx="2" presStyleCnt="4" custScaleX="178242" custLinFactNeighborX="-42400" custLinFactNeighborY="1442">
        <dgm:presLayoutVars>
          <dgm:bulletEnabled val="1"/>
        </dgm:presLayoutVars>
      </dgm:prSet>
      <dgm:spPr/>
    </dgm:pt>
    <dgm:pt modelId="{B5E4E3D6-9114-4ABD-9414-99D4777CE429}" type="pres">
      <dgm:prSet presAssocID="{90E31520-5756-4398-8E20-3F68A289B17F}" presName="sibTrans" presStyleCnt="0"/>
      <dgm:spPr/>
    </dgm:pt>
    <dgm:pt modelId="{FC7D89B0-FF10-4210-B94B-69B1BC50711C}" type="pres">
      <dgm:prSet presAssocID="{ED6C815A-4250-4D84-997E-34974D8E69E8}" presName="node" presStyleLbl="node1" presStyleIdx="3" presStyleCnt="4" custScaleX="204066" custLinFactNeighborX="-4615" custLinFactNeighborY="1550">
        <dgm:presLayoutVars>
          <dgm:bulletEnabled val="1"/>
        </dgm:presLayoutVars>
      </dgm:prSet>
      <dgm:spPr/>
    </dgm:pt>
  </dgm:ptLst>
  <dgm:cxnLst>
    <dgm:cxn modelId="{EDAEC537-1356-42B8-939A-CDF6FE694F35}" type="presOf" srcId="{88B5322C-A40A-40C6-A5C8-460E2B5A5E3D}" destId="{4B4B0D99-4677-4087-8B42-ADA3B2BDAAFD}" srcOrd="0" destOrd="0" presId="urn:microsoft.com/office/officeart/2005/8/layout/default"/>
    <dgm:cxn modelId="{73D98B92-9D6E-47B6-90B3-29D764750391}" type="presOf" srcId="{9CCB3FFC-BE56-473A-AB64-1E0F7617FA0C}" destId="{86311335-EF40-419F-B66E-C23114E01C42}" srcOrd="0" destOrd="0" presId="urn:microsoft.com/office/officeart/2005/8/layout/default"/>
    <dgm:cxn modelId="{0FF407A4-BBDB-427A-893E-CFBEA1E0ACF8}" srcId="{AD00969C-98E1-40F5-8B09-4A5B109A9347}" destId="{9CCB3FFC-BE56-473A-AB64-1E0F7617FA0C}" srcOrd="1" destOrd="0" parTransId="{8A4429F5-9BD8-41E8-9279-B6AEF985FD7C}" sibTransId="{2C06E8D7-0975-4E7C-9CA3-FFDBE846A7AB}"/>
    <dgm:cxn modelId="{B9BE8DA9-2BFE-48EE-A514-40FB899547E9}" srcId="{AD00969C-98E1-40F5-8B09-4A5B109A9347}" destId="{26150CDB-7BDE-4590-AE08-ACA94DAFA1C9}" srcOrd="2" destOrd="0" parTransId="{6195B079-1BEE-45AE-99B7-370AFAEF0001}" sibTransId="{90E31520-5756-4398-8E20-3F68A289B17F}"/>
    <dgm:cxn modelId="{82A8C4B2-27FE-4CD1-A84B-D39045D07F72}" type="presOf" srcId="{26150CDB-7BDE-4590-AE08-ACA94DAFA1C9}" destId="{7A9724A8-DA31-4689-938B-D15EEB276A86}" srcOrd="0" destOrd="0" presId="urn:microsoft.com/office/officeart/2005/8/layout/default"/>
    <dgm:cxn modelId="{C6DE99B6-47AF-4379-913A-6B51720CA31B}" type="presOf" srcId="{AD00969C-98E1-40F5-8B09-4A5B109A9347}" destId="{359FDDA1-2D5C-486B-B74F-256871CFC8DA}" srcOrd="0" destOrd="0" presId="urn:microsoft.com/office/officeart/2005/8/layout/default"/>
    <dgm:cxn modelId="{E28FF7C2-672B-4DF4-8178-8A4FAEFA1AF7}" type="presOf" srcId="{ED6C815A-4250-4D84-997E-34974D8E69E8}" destId="{FC7D89B0-FF10-4210-B94B-69B1BC50711C}" srcOrd="0" destOrd="0" presId="urn:microsoft.com/office/officeart/2005/8/layout/default"/>
    <dgm:cxn modelId="{C5543CD4-1D3B-4032-9CED-8A504BFA4CA9}" srcId="{AD00969C-98E1-40F5-8B09-4A5B109A9347}" destId="{ED6C815A-4250-4D84-997E-34974D8E69E8}" srcOrd="3" destOrd="0" parTransId="{487F6276-4E39-4548-B3F9-9C754F418C51}" sibTransId="{4231EA6D-98D3-4B45-BEE5-773842E5521A}"/>
    <dgm:cxn modelId="{FFE2B3FF-09A6-43CC-A4F0-541A2465E22D}" srcId="{AD00969C-98E1-40F5-8B09-4A5B109A9347}" destId="{88B5322C-A40A-40C6-A5C8-460E2B5A5E3D}" srcOrd="0" destOrd="0" parTransId="{54764D58-12BC-4E40-A8C0-B5CD4C2AFC49}" sibTransId="{8B933BF3-6920-4645-B021-EF458706D253}"/>
    <dgm:cxn modelId="{7FADE010-B890-4E60-9DF1-6F7BF501BAE8}" type="presParOf" srcId="{359FDDA1-2D5C-486B-B74F-256871CFC8DA}" destId="{4B4B0D99-4677-4087-8B42-ADA3B2BDAAFD}" srcOrd="0" destOrd="0" presId="urn:microsoft.com/office/officeart/2005/8/layout/default"/>
    <dgm:cxn modelId="{63C34953-89DA-423C-BF58-91420D0A89DA}" type="presParOf" srcId="{359FDDA1-2D5C-486B-B74F-256871CFC8DA}" destId="{493EC6BA-D14C-45DD-8AFD-26F861F4CDDA}" srcOrd="1" destOrd="0" presId="urn:microsoft.com/office/officeart/2005/8/layout/default"/>
    <dgm:cxn modelId="{6991B89F-7259-440C-88F9-D314F1C67960}" type="presParOf" srcId="{359FDDA1-2D5C-486B-B74F-256871CFC8DA}" destId="{86311335-EF40-419F-B66E-C23114E01C42}" srcOrd="2" destOrd="0" presId="urn:microsoft.com/office/officeart/2005/8/layout/default"/>
    <dgm:cxn modelId="{5F1ED0C9-0541-4CE9-9FEA-AC1CE8B475F1}" type="presParOf" srcId="{359FDDA1-2D5C-486B-B74F-256871CFC8DA}" destId="{A042BCCA-7408-4BF3-B92F-0470A0428EF4}" srcOrd="3" destOrd="0" presId="urn:microsoft.com/office/officeart/2005/8/layout/default"/>
    <dgm:cxn modelId="{FAEB1646-6509-4271-BCF2-AA27BCD6A1D2}" type="presParOf" srcId="{359FDDA1-2D5C-486B-B74F-256871CFC8DA}" destId="{7A9724A8-DA31-4689-938B-D15EEB276A86}" srcOrd="4" destOrd="0" presId="urn:microsoft.com/office/officeart/2005/8/layout/default"/>
    <dgm:cxn modelId="{5B964521-541F-4AB4-915B-58A855039C9F}" type="presParOf" srcId="{359FDDA1-2D5C-486B-B74F-256871CFC8DA}" destId="{B5E4E3D6-9114-4ABD-9414-99D4777CE429}" srcOrd="5" destOrd="0" presId="urn:microsoft.com/office/officeart/2005/8/layout/default"/>
    <dgm:cxn modelId="{688C3B3E-6236-46E9-BCB3-750F1D6DAEA6}" type="presParOf" srcId="{359FDDA1-2D5C-486B-B74F-256871CFC8DA}" destId="{FC7D89B0-FF10-4210-B94B-69B1BC50711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586A0-9815-41AA-8C82-281AA8F6852E}">
      <dsp:nvSpPr>
        <dsp:cNvPr id="0" name=""/>
        <dsp:cNvSpPr/>
      </dsp:nvSpPr>
      <dsp:spPr>
        <a:xfrm>
          <a:off x="2727965" y="645971"/>
          <a:ext cx="4938032" cy="4938032"/>
        </a:xfrm>
        <a:prstGeom prst="blockArc">
          <a:avLst>
            <a:gd name="adj1" fmla="val 9185645"/>
            <a:gd name="adj2" fmla="val 17647443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6E929BD-68F0-4136-8510-9AC79EAAD120}">
      <dsp:nvSpPr>
        <dsp:cNvPr id="0" name=""/>
        <dsp:cNvSpPr/>
      </dsp:nvSpPr>
      <dsp:spPr>
        <a:xfrm>
          <a:off x="2988923" y="2426362"/>
          <a:ext cx="6760825" cy="3505623"/>
        </a:xfrm>
        <a:prstGeom prst="blockArc">
          <a:avLst>
            <a:gd name="adj1" fmla="val 21571869"/>
            <a:gd name="adj2" fmla="val 10771869"/>
            <a:gd name="adj3" fmla="val 338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9E88A68-1A6D-4F7B-BD5B-4FBEEE67E38E}">
      <dsp:nvSpPr>
        <dsp:cNvPr id="0" name=""/>
        <dsp:cNvSpPr/>
      </dsp:nvSpPr>
      <dsp:spPr>
        <a:xfrm>
          <a:off x="5074919" y="335578"/>
          <a:ext cx="4938032" cy="4938032"/>
        </a:xfrm>
        <a:prstGeom prst="blockArc">
          <a:avLst>
            <a:gd name="adj1" fmla="val 13848269"/>
            <a:gd name="adj2" fmla="val 2075171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495D2B7-9228-4CE5-9F29-EBDE04D33E6B}">
      <dsp:nvSpPr>
        <dsp:cNvPr id="0" name=""/>
        <dsp:cNvSpPr/>
      </dsp:nvSpPr>
      <dsp:spPr>
        <a:xfrm>
          <a:off x="4786154" y="1541258"/>
          <a:ext cx="3151392" cy="31066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</a:t>
          </a:r>
        </a:p>
      </dsp:txBody>
      <dsp:txXfrm>
        <a:off x="5247665" y="1996212"/>
        <a:ext cx="2228370" cy="2196712"/>
      </dsp:txXfrm>
    </dsp:sp>
    <dsp:sp modelId="{F125B120-5A55-4DC8-9BF8-177B5A9EFA79}">
      <dsp:nvSpPr>
        <dsp:cNvPr id="0" name=""/>
        <dsp:cNvSpPr/>
      </dsp:nvSpPr>
      <dsp:spPr>
        <a:xfrm>
          <a:off x="2892536" y="8"/>
          <a:ext cx="6580315" cy="18277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условий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(качество образовательных программ, учебных и учебно-методических материалов; оснащения образовательных процессов, кадровые и др.)</a:t>
          </a:r>
        </a:p>
      </dsp:txBody>
      <dsp:txXfrm>
        <a:off x="3856201" y="267674"/>
        <a:ext cx="4652985" cy="1292408"/>
      </dsp:txXfrm>
    </dsp:sp>
    <dsp:sp modelId="{A6B254A8-6A8B-4858-B91F-B04AE85E5888}">
      <dsp:nvSpPr>
        <dsp:cNvPr id="0" name=""/>
        <dsp:cNvSpPr/>
      </dsp:nvSpPr>
      <dsp:spPr>
        <a:xfrm>
          <a:off x="7229788" y="3153284"/>
          <a:ext cx="4925154" cy="19973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результата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(результаты ЕГЭ, аттестации учителя, качество обучения по ступеням образования и др.)</a:t>
          </a:r>
        </a:p>
      </dsp:txBody>
      <dsp:txXfrm>
        <a:off x="7951060" y="3445795"/>
        <a:ext cx="3482610" cy="1412371"/>
      </dsp:txXfrm>
    </dsp:sp>
    <dsp:sp modelId="{A7D6E343-E68B-4B1E-858A-9E6F06262BA1}">
      <dsp:nvSpPr>
        <dsp:cNvPr id="0" name=""/>
        <dsp:cNvSpPr/>
      </dsp:nvSpPr>
      <dsp:spPr>
        <a:xfrm>
          <a:off x="529758" y="3276285"/>
          <a:ext cx="5033096" cy="18601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процесса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(качество педагогической деятельности, в том числе инновационной, и управления качеством</a:t>
          </a:r>
          <a:r>
            <a:rPr lang="ru-RU" sz="1800" kern="1200" dirty="0"/>
            <a:t>)</a:t>
          </a:r>
        </a:p>
      </dsp:txBody>
      <dsp:txXfrm>
        <a:off x="1266838" y="3548700"/>
        <a:ext cx="3558936" cy="13153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27E22-2D6F-498C-A114-8E98C0CD4053}">
      <dsp:nvSpPr>
        <dsp:cNvPr id="0" name=""/>
        <dsp:cNvSpPr/>
      </dsp:nvSpPr>
      <dsp:spPr>
        <a:xfrm>
          <a:off x="0" y="370269"/>
          <a:ext cx="12192000" cy="60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ADE5334-013F-459D-99BB-AF1A019BB1D3}">
      <dsp:nvSpPr>
        <dsp:cNvPr id="0" name=""/>
        <dsp:cNvSpPr/>
      </dsp:nvSpPr>
      <dsp:spPr>
        <a:xfrm>
          <a:off x="584001" y="44311"/>
          <a:ext cx="11607743" cy="7084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технологические инновации находятся на недостаточном уровне, обучение проходит на образцах 60-х- 80-х гг. 20 века</a:t>
          </a:r>
        </a:p>
      </dsp:txBody>
      <dsp:txXfrm>
        <a:off x="618586" y="78896"/>
        <a:ext cx="11538573" cy="639310"/>
      </dsp:txXfrm>
    </dsp:sp>
    <dsp:sp modelId="{5F17A67E-1B95-4BE8-BB9A-F879EE841412}">
      <dsp:nvSpPr>
        <dsp:cNvPr id="0" name=""/>
        <dsp:cNvSpPr/>
      </dsp:nvSpPr>
      <dsp:spPr>
        <a:xfrm>
          <a:off x="0" y="1487191"/>
          <a:ext cx="12192000" cy="60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4E0FA3-87B2-40A7-B4F1-CB9809FC825E}">
      <dsp:nvSpPr>
        <dsp:cNvPr id="0" name=""/>
        <dsp:cNvSpPr/>
      </dsp:nvSpPr>
      <dsp:spPr>
        <a:xfrm>
          <a:off x="580429" y="1132951"/>
          <a:ext cx="11608582" cy="7084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информационно-коммуникационные технологии воспринимаются только как компьютерные</a:t>
          </a:r>
        </a:p>
      </dsp:txBody>
      <dsp:txXfrm>
        <a:off x="615014" y="1167536"/>
        <a:ext cx="11539412" cy="639310"/>
      </dsp:txXfrm>
    </dsp:sp>
    <dsp:sp modelId="{D50D64B4-86F7-4684-A222-B7A647503D44}">
      <dsp:nvSpPr>
        <dsp:cNvPr id="0" name=""/>
        <dsp:cNvSpPr/>
      </dsp:nvSpPr>
      <dsp:spPr>
        <a:xfrm>
          <a:off x="0" y="2575831"/>
          <a:ext cx="12192000" cy="60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2B261C-7E3F-4DC8-BD46-8D47B3769F4F}">
      <dsp:nvSpPr>
        <dsp:cNvPr id="0" name=""/>
        <dsp:cNvSpPr/>
      </dsp:nvSpPr>
      <dsp:spPr>
        <a:xfrm>
          <a:off x="580429" y="2221591"/>
          <a:ext cx="11608582" cy="7084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интерактивность понимается только с позиции использования компьютеров</a:t>
          </a:r>
        </a:p>
      </dsp:txBody>
      <dsp:txXfrm>
        <a:off x="615014" y="2256176"/>
        <a:ext cx="11539412" cy="639310"/>
      </dsp:txXfrm>
    </dsp:sp>
    <dsp:sp modelId="{40F06E4F-FAA2-407D-BA04-60B567171739}">
      <dsp:nvSpPr>
        <dsp:cNvPr id="0" name=""/>
        <dsp:cNvSpPr/>
      </dsp:nvSpPr>
      <dsp:spPr>
        <a:xfrm>
          <a:off x="0" y="3664471"/>
          <a:ext cx="12192000" cy="60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421A40-A947-4E4B-AEA3-92BC5D79AF39}">
      <dsp:nvSpPr>
        <dsp:cNvPr id="0" name=""/>
        <dsp:cNvSpPr/>
      </dsp:nvSpPr>
      <dsp:spPr>
        <a:xfrm>
          <a:off x="580429" y="3310231"/>
          <a:ext cx="11608582" cy="7084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компьютерное (мультимедийное) оборудование используется в абсолютном большинстве случаев только с целью демонстрации презентаций</a:t>
          </a:r>
        </a:p>
      </dsp:txBody>
      <dsp:txXfrm>
        <a:off x="615014" y="3344816"/>
        <a:ext cx="11539412" cy="639310"/>
      </dsp:txXfrm>
    </dsp:sp>
    <dsp:sp modelId="{A0D8568F-D04E-43F9-A5ED-51254A4B2C89}">
      <dsp:nvSpPr>
        <dsp:cNvPr id="0" name=""/>
        <dsp:cNvSpPr/>
      </dsp:nvSpPr>
      <dsp:spPr>
        <a:xfrm>
          <a:off x="0" y="5044678"/>
          <a:ext cx="12192000" cy="60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F05AA7-F113-4BB5-B8A4-F63A7EBA22F4}">
      <dsp:nvSpPr>
        <dsp:cNvPr id="0" name=""/>
        <dsp:cNvSpPr/>
      </dsp:nvSpPr>
      <dsp:spPr>
        <a:xfrm>
          <a:off x="580429" y="4398871"/>
          <a:ext cx="11608582" cy="100004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отсутствует использование технологий достижения метапредметных образовательных результатов учащихся средствами преподавания учебных предметов, во внеаудиторной работе</a:t>
          </a:r>
        </a:p>
      </dsp:txBody>
      <dsp:txXfrm>
        <a:off x="629247" y="4447689"/>
        <a:ext cx="11510946" cy="90241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1C457-F8F0-46BE-B9D9-AA1D896C0403}">
      <dsp:nvSpPr>
        <dsp:cNvPr id="0" name=""/>
        <dsp:cNvSpPr/>
      </dsp:nvSpPr>
      <dsp:spPr>
        <a:xfrm>
          <a:off x="5797" y="458798"/>
          <a:ext cx="3696890" cy="22181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Информатизация </a:t>
          </a:r>
          <a:r>
            <a:rPr lang="ru-RU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сферы образования идет очень медленно</a:t>
          </a:r>
        </a:p>
      </dsp:txBody>
      <dsp:txXfrm>
        <a:off x="5797" y="458798"/>
        <a:ext cx="3696890" cy="2218134"/>
      </dsp:txXfrm>
    </dsp:sp>
    <dsp:sp modelId="{F79908F4-69E1-49F0-A0E9-91F404875CF7}">
      <dsp:nvSpPr>
        <dsp:cNvPr id="0" name=""/>
        <dsp:cNvSpPr/>
      </dsp:nvSpPr>
      <dsp:spPr>
        <a:xfrm>
          <a:off x="4072377" y="458798"/>
          <a:ext cx="4047244" cy="22181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Тендеры</a:t>
          </a: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на оборудование, в которых главным аргументом является более низкая  стоимость, завершаются поставкой маломощных мультимедийных проекторов, примитивных электронных микроскопов, других ТС, часто не соответствуют современным требованиям</a:t>
          </a:r>
        </a:p>
      </dsp:txBody>
      <dsp:txXfrm>
        <a:off x="4072377" y="458798"/>
        <a:ext cx="4047244" cy="2218134"/>
      </dsp:txXfrm>
    </dsp:sp>
    <dsp:sp modelId="{275D2D5E-04AD-49C8-918D-8F7CB73FE0EC}">
      <dsp:nvSpPr>
        <dsp:cNvPr id="0" name=""/>
        <dsp:cNvSpPr/>
      </dsp:nvSpPr>
      <dsp:spPr>
        <a:xfrm>
          <a:off x="8489310" y="458798"/>
          <a:ext cx="3696890" cy="22181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Устаревание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техники, кроме школ, где проводится ЕГЭ; проблемы с ремонтом, с лицензионным оборудованием и др.</a:t>
          </a:r>
        </a:p>
      </dsp:txBody>
      <dsp:txXfrm>
        <a:off x="8489310" y="458798"/>
        <a:ext cx="3696890" cy="2218134"/>
      </dsp:txXfrm>
    </dsp:sp>
    <dsp:sp modelId="{2052B10C-7199-4E09-88C0-991D64E9D30E}">
      <dsp:nvSpPr>
        <dsp:cNvPr id="0" name=""/>
        <dsp:cNvSpPr/>
      </dsp:nvSpPr>
      <dsp:spPr>
        <a:xfrm>
          <a:off x="176538" y="3046622"/>
          <a:ext cx="5787740" cy="22181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Учебники: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частая (ежегодная) смена рекомендованных учебников;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30,3% учебников не прошли повторную экспертизу: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выборочная экспертиза показала несоответствие содержания качества учебников и полиграфии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/>
        </a:p>
      </dsp:txBody>
      <dsp:txXfrm>
        <a:off x="176538" y="3046622"/>
        <a:ext cx="5787740" cy="2218134"/>
      </dsp:txXfrm>
    </dsp:sp>
    <dsp:sp modelId="{41FC8760-FE2F-4DE0-B798-20EE87C945F4}">
      <dsp:nvSpPr>
        <dsp:cNvPr id="0" name=""/>
        <dsp:cNvSpPr/>
      </dsp:nvSpPr>
      <dsp:spPr>
        <a:xfrm>
          <a:off x="6338774" y="3037461"/>
          <a:ext cx="5681491" cy="22181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300" b="0" i="0" kern="1200" dirty="0"/>
            <a:t> </a:t>
          </a:r>
          <a:r>
            <a:rPr lang="ru-RU" sz="23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Электронный журнал</a:t>
          </a:r>
          <a:r>
            <a:rPr lang="ru-RU" sz="23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3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параллельное заполнение журнала в бумажном формате;</a:t>
          </a:r>
        </a:p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3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«закрытых двоек»;</a:t>
          </a:r>
        </a:p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3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вопрос исправления оценок и др.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 dirty="0"/>
        </a:p>
      </dsp:txBody>
      <dsp:txXfrm>
        <a:off x="6338774" y="3037461"/>
        <a:ext cx="5681491" cy="221813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1A765-A206-4BDB-B524-F855137A242F}">
      <dsp:nvSpPr>
        <dsp:cNvPr id="0" name=""/>
        <dsp:cNvSpPr/>
      </dsp:nvSpPr>
      <dsp:spPr>
        <a:xfrm>
          <a:off x="0" y="356260"/>
          <a:ext cx="3789378" cy="22736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целенаправленной программы по противодействию ведущей роли в социализации детей СМИ, массовой и субкультуры, рекламы</a:t>
          </a:r>
        </a:p>
      </dsp:txBody>
      <dsp:txXfrm>
        <a:off x="0" y="356260"/>
        <a:ext cx="3789378" cy="2273627"/>
      </dsp:txXfrm>
    </dsp:sp>
    <dsp:sp modelId="{F7FE1D0D-DBE5-4B16-830B-3DA01594E077}">
      <dsp:nvSpPr>
        <dsp:cNvPr id="0" name=""/>
        <dsp:cNvSpPr/>
      </dsp:nvSpPr>
      <dsp:spPr>
        <a:xfrm>
          <a:off x="4135311" y="346824"/>
          <a:ext cx="3789378" cy="22736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 и неприятие изменения образ­цов и моделей поведения детей</a:t>
          </a:r>
        </a:p>
      </dsp:txBody>
      <dsp:txXfrm>
        <a:off x="4135311" y="346824"/>
        <a:ext cx="3789378" cy="2273627"/>
      </dsp:txXfrm>
    </dsp:sp>
    <dsp:sp modelId="{73C87A85-A42D-42AC-B205-209A973AC193}">
      <dsp:nvSpPr>
        <dsp:cNvPr id="0" name=""/>
        <dsp:cNvSpPr/>
      </dsp:nvSpPr>
      <dsp:spPr>
        <a:xfrm>
          <a:off x="8336633" y="356260"/>
          <a:ext cx="3789378" cy="22736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борьба с инфантилизмом, равнодушием, отсутствием целеполагания отражается чаще только в отчетной документации</a:t>
          </a:r>
        </a:p>
      </dsp:txBody>
      <dsp:txXfrm>
        <a:off x="8336633" y="356260"/>
        <a:ext cx="3789378" cy="2273627"/>
      </dsp:txXfrm>
    </dsp:sp>
    <dsp:sp modelId="{8F9A2130-E67E-4614-96F4-E3A947B4A217}">
      <dsp:nvSpPr>
        <dsp:cNvPr id="0" name=""/>
        <dsp:cNvSpPr/>
      </dsp:nvSpPr>
      <dsp:spPr>
        <a:xfrm>
          <a:off x="1926217" y="3008825"/>
          <a:ext cx="3789378" cy="22736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традиционных устаревших форм воспитания старшеклассников (классный час, мораль, классное собрание и др.)</a:t>
          </a:r>
        </a:p>
      </dsp:txBody>
      <dsp:txXfrm>
        <a:off x="1926217" y="3008825"/>
        <a:ext cx="3789378" cy="2273627"/>
      </dsp:txXfrm>
    </dsp:sp>
    <dsp:sp modelId="{450185B2-49AD-4348-8940-B225F57EFC32}">
      <dsp:nvSpPr>
        <dsp:cNvPr id="0" name=""/>
        <dsp:cNvSpPr/>
      </dsp:nvSpPr>
      <dsp:spPr>
        <a:xfrm>
          <a:off x="6094533" y="3008825"/>
          <a:ext cx="4105261" cy="227362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с гуманитарным (литературным, историческим) образованием)</a:t>
          </a:r>
        </a:p>
      </dsp:txBody>
      <dsp:txXfrm>
        <a:off x="6094533" y="3008825"/>
        <a:ext cx="4105261" cy="227362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80C6E-0C0B-4FEC-89CE-EC1218FF6250}">
      <dsp:nvSpPr>
        <dsp:cNvPr id="0" name=""/>
        <dsp:cNvSpPr/>
      </dsp:nvSpPr>
      <dsp:spPr>
        <a:xfrm>
          <a:off x="0" y="257726"/>
          <a:ext cx="3771703" cy="22630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отхода от приоритета «знаниевой» парадигмы, перехода к деятельностному обучению «для жизни»</a:t>
          </a:r>
        </a:p>
      </dsp:txBody>
      <dsp:txXfrm>
        <a:off x="0" y="257726"/>
        <a:ext cx="3771703" cy="2263022"/>
      </dsp:txXfrm>
    </dsp:sp>
    <dsp:sp modelId="{FED464BF-05AB-419C-A34A-BA68B99A78F9}">
      <dsp:nvSpPr>
        <dsp:cNvPr id="0" name=""/>
        <dsp:cNvSpPr/>
      </dsp:nvSpPr>
      <dsp:spPr>
        <a:xfrm>
          <a:off x="4148874" y="257726"/>
          <a:ext cx="3771703" cy="22630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«полезных знаний»</a:t>
          </a:r>
        </a:p>
      </dsp:txBody>
      <dsp:txXfrm>
        <a:off x="4148874" y="257726"/>
        <a:ext cx="3771703" cy="2263022"/>
      </dsp:txXfrm>
    </dsp:sp>
    <dsp:sp modelId="{BB2C39B5-ACDB-4588-A5A6-A13566236ABC}">
      <dsp:nvSpPr>
        <dsp:cNvPr id="0" name=""/>
        <dsp:cNvSpPr/>
      </dsp:nvSpPr>
      <dsp:spPr>
        <a:xfrm>
          <a:off x="8297748" y="257726"/>
          <a:ext cx="3771703" cy="22630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принципов и методов интерактивного обучения, педагогики сотрудничества</a:t>
          </a:r>
        </a:p>
      </dsp:txBody>
      <dsp:txXfrm>
        <a:off x="8297748" y="257726"/>
        <a:ext cx="3771703" cy="2263022"/>
      </dsp:txXfrm>
    </dsp:sp>
    <dsp:sp modelId="{93D6A504-3413-40DC-95BD-575C65563640}">
      <dsp:nvSpPr>
        <dsp:cNvPr id="0" name=""/>
        <dsp:cNvSpPr/>
      </dsp:nvSpPr>
      <dsp:spPr>
        <a:xfrm>
          <a:off x="0" y="2897918"/>
          <a:ext cx="3771703" cy="22630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индивидуализации обучения, введения    индивидуальных учебных планов   для каждого обучающегося</a:t>
          </a:r>
        </a:p>
      </dsp:txBody>
      <dsp:txXfrm>
        <a:off x="0" y="2897918"/>
        <a:ext cx="3771703" cy="2263022"/>
      </dsp:txXfrm>
    </dsp:sp>
    <dsp:sp modelId="{7ECC297C-927F-4D41-90C4-12A7539F6982}">
      <dsp:nvSpPr>
        <dsp:cNvPr id="0" name=""/>
        <dsp:cNvSpPr/>
      </dsp:nvSpPr>
      <dsp:spPr>
        <a:xfrm>
          <a:off x="4148874" y="2897918"/>
          <a:ext cx="3771703" cy="22630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изменения роли учителя, стремление сохранить роль «учителя-начальника»</a:t>
          </a:r>
        </a:p>
      </dsp:txBody>
      <dsp:txXfrm>
        <a:off x="4148874" y="2897918"/>
        <a:ext cx="3771703" cy="2263022"/>
      </dsp:txXfrm>
    </dsp:sp>
    <dsp:sp modelId="{CD38E242-4499-4DF7-9F62-2126C3AB37C5}">
      <dsp:nvSpPr>
        <dsp:cNvPr id="0" name=""/>
        <dsp:cNvSpPr/>
      </dsp:nvSpPr>
      <dsp:spPr>
        <a:xfrm>
          <a:off x="8297748" y="2897918"/>
          <a:ext cx="3771703" cy="226302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непонимание/неприятие возможности самостоятельного овладения учеником программного материала</a:t>
          </a:r>
        </a:p>
      </dsp:txBody>
      <dsp:txXfrm>
        <a:off x="8297748" y="2897918"/>
        <a:ext cx="3771703" cy="226302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58305-8567-43F3-A0CC-4D1331000653}">
      <dsp:nvSpPr>
        <dsp:cNvPr id="0" name=""/>
        <dsp:cNvSpPr/>
      </dsp:nvSpPr>
      <dsp:spPr>
        <a:xfrm>
          <a:off x="1648441" y="0"/>
          <a:ext cx="5679648" cy="5679648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C5C00A-07B7-437F-A2B4-D2B471BFE57F}">
      <dsp:nvSpPr>
        <dsp:cNvPr id="0" name=""/>
        <dsp:cNvSpPr/>
      </dsp:nvSpPr>
      <dsp:spPr>
        <a:xfrm>
          <a:off x="2296124" y="717284"/>
          <a:ext cx="8000621" cy="10000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Проблемы, связанные со </a:t>
          </a: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строительством новых и ремонтом существующих образовательных организаций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44941" y="766101"/>
        <a:ext cx="7902987" cy="902380"/>
      </dsp:txXfrm>
    </dsp:sp>
    <dsp:sp modelId="{CCABFD7A-A4B0-4993-9805-CF0F51C90DAD}">
      <dsp:nvSpPr>
        <dsp:cNvPr id="0" name=""/>
        <dsp:cNvSpPr/>
      </dsp:nvSpPr>
      <dsp:spPr>
        <a:xfrm>
          <a:off x="2328427" y="1914243"/>
          <a:ext cx="8025430" cy="8073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Проблемы, связанные с созданием доступной среды для детей с инвалидностью</a:t>
          </a:r>
        </a:p>
      </dsp:txBody>
      <dsp:txXfrm>
        <a:off x="2367841" y="1953657"/>
        <a:ext cx="7946602" cy="728563"/>
      </dsp:txXfrm>
    </dsp:sp>
    <dsp:sp modelId="{D09A10DC-3121-41BD-895F-2A5F19AA9977}">
      <dsp:nvSpPr>
        <dsp:cNvPr id="0" name=""/>
        <dsp:cNvSpPr/>
      </dsp:nvSpPr>
      <dsp:spPr>
        <a:xfrm>
          <a:off x="2283867" y="2925501"/>
          <a:ext cx="8119423" cy="14701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цен на продукты в системе школьного питания: </a:t>
          </a:r>
          <a:r>
            <a:rPr lang="ru-RU" sz="2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один и тот же поставщик предоставляет идентичные продукты в школьные столовые по разным ценам, фрукты и овощи поставляют не местные, а везут «с материка» – так дешевле, несмотря на логистику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5635" y="2997269"/>
        <a:ext cx="7975887" cy="1326648"/>
      </dsp:txXfrm>
    </dsp:sp>
    <dsp:sp modelId="{18894B8D-32AA-4367-A2BE-DB66C1EFBA6C}">
      <dsp:nvSpPr>
        <dsp:cNvPr id="0" name=""/>
        <dsp:cNvSpPr/>
      </dsp:nvSpPr>
      <dsp:spPr>
        <a:xfrm>
          <a:off x="2222160" y="4491777"/>
          <a:ext cx="8242839" cy="9650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Универсальные школьные электронные карты: </a:t>
          </a:r>
          <a:r>
            <a:rPr lang="ru-RU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с видами транспорта, с пополнением онлайн и др.</a:t>
          </a:r>
          <a:endParaRPr lang="ru-RU" sz="2500" kern="1200" dirty="0"/>
        </a:p>
      </dsp:txBody>
      <dsp:txXfrm>
        <a:off x="2269268" y="4538885"/>
        <a:ext cx="8148623" cy="87078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5475E-711E-4335-B5C8-22B11507A454}">
      <dsp:nvSpPr>
        <dsp:cNvPr id="0" name=""/>
        <dsp:cNvSpPr/>
      </dsp:nvSpPr>
      <dsp:spPr>
        <a:xfrm>
          <a:off x="2969221" y="-144787"/>
          <a:ext cx="6065094" cy="6065094"/>
        </a:xfrm>
        <a:prstGeom prst="circularArrow">
          <a:avLst>
            <a:gd name="adj1" fmla="val 5544"/>
            <a:gd name="adj2" fmla="val 330680"/>
            <a:gd name="adj3" fmla="val 13464996"/>
            <a:gd name="adj4" fmla="val 17578242"/>
            <a:gd name="adj5" fmla="val 5757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3A1CAF-C0DA-4E4D-8267-21AA839AE26B}">
      <dsp:nvSpPr>
        <dsp:cNvPr id="0" name=""/>
        <dsp:cNvSpPr/>
      </dsp:nvSpPr>
      <dsp:spPr>
        <a:xfrm>
          <a:off x="4396061" y="1981"/>
          <a:ext cx="3211414" cy="14555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rnd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специалистов по оценке качества образования провоцирует отсутствие реального эндогенного и экзогенного оценивания образовательной организации</a:t>
          </a:r>
        </a:p>
      </dsp:txBody>
      <dsp:txXfrm>
        <a:off x="4467115" y="73035"/>
        <a:ext cx="3069306" cy="1313431"/>
      </dsp:txXfrm>
    </dsp:sp>
    <dsp:sp modelId="{EFAE69EF-4270-4F16-8431-29F51271F72E}">
      <dsp:nvSpPr>
        <dsp:cNvPr id="0" name=""/>
        <dsp:cNvSpPr/>
      </dsp:nvSpPr>
      <dsp:spPr>
        <a:xfrm>
          <a:off x="6817573" y="1789136"/>
          <a:ext cx="3288004" cy="14555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rnd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полномасштабного мониторинга, направленного на выявление потребностей общества в качественном образовании </a:t>
          </a:r>
        </a:p>
      </dsp:txBody>
      <dsp:txXfrm>
        <a:off x="6888627" y="1860190"/>
        <a:ext cx="3145896" cy="1313431"/>
      </dsp:txXfrm>
    </dsp:sp>
    <dsp:sp modelId="{252837AC-4492-4F90-A3CE-5641E4EE9D28}">
      <dsp:nvSpPr>
        <dsp:cNvPr id="0" name=""/>
        <dsp:cNvSpPr/>
      </dsp:nvSpPr>
      <dsp:spPr>
        <a:xfrm>
          <a:off x="6211109" y="4682794"/>
          <a:ext cx="3753020" cy="14555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rnd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под качеством образования понимается качество обученности - оценки учащихся</a:t>
          </a:r>
        </a:p>
      </dsp:txBody>
      <dsp:txXfrm>
        <a:off x="6282163" y="4753848"/>
        <a:ext cx="3610912" cy="1313431"/>
      </dsp:txXfrm>
    </dsp:sp>
    <dsp:sp modelId="{D6BE4757-38E9-43FB-9C22-8E65D0A50BFD}">
      <dsp:nvSpPr>
        <dsp:cNvPr id="0" name=""/>
        <dsp:cNvSpPr/>
      </dsp:nvSpPr>
      <dsp:spPr>
        <a:xfrm>
          <a:off x="2499942" y="4682794"/>
          <a:ext cx="3476642" cy="14555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rnd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медленный переход на инновационные контрольно-оценочные процедуры</a:t>
          </a:r>
        </a:p>
      </dsp:txBody>
      <dsp:txXfrm>
        <a:off x="2570996" y="4753848"/>
        <a:ext cx="3334534" cy="1313431"/>
      </dsp:txXfrm>
    </dsp:sp>
    <dsp:sp modelId="{6CFC2B69-A5EF-4401-B613-2D306CF3AAEB}">
      <dsp:nvSpPr>
        <dsp:cNvPr id="0" name=""/>
        <dsp:cNvSpPr/>
      </dsp:nvSpPr>
      <dsp:spPr>
        <a:xfrm>
          <a:off x="2086422" y="1789136"/>
          <a:ext cx="2911078" cy="14555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rnd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несистематический анализ эффективности учебных занятий и подходов к обучению</a:t>
          </a:r>
        </a:p>
      </dsp:txBody>
      <dsp:txXfrm>
        <a:off x="2157476" y="1860190"/>
        <a:ext cx="2768970" cy="13134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BBA6E1-57C9-4DCB-8645-6B061AA75929}">
      <dsp:nvSpPr>
        <dsp:cNvPr id="0" name=""/>
        <dsp:cNvSpPr/>
      </dsp:nvSpPr>
      <dsp:spPr>
        <a:xfrm>
          <a:off x="0" y="592666"/>
          <a:ext cx="3809999" cy="228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Обученность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(знания, умения, навыки и т.д.)</a:t>
          </a:r>
        </a:p>
      </dsp:txBody>
      <dsp:txXfrm>
        <a:off x="0" y="592666"/>
        <a:ext cx="3809999" cy="2286000"/>
      </dsp:txXfrm>
    </dsp:sp>
    <dsp:sp modelId="{4CC1B6FC-6A74-447D-8737-2C34081100C4}">
      <dsp:nvSpPr>
        <dsp:cNvPr id="0" name=""/>
        <dsp:cNvSpPr/>
      </dsp:nvSpPr>
      <dsp:spPr>
        <a:xfrm>
          <a:off x="4191000" y="592666"/>
          <a:ext cx="3809999" cy="228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Воспитанность</a:t>
          </a:r>
        </a:p>
      </dsp:txBody>
      <dsp:txXfrm>
        <a:off x="4191000" y="592666"/>
        <a:ext cx="3809999" cy="2286000"/>
      </dsp:txXfrm>
    </dsp:sp>
    <dsp:sp modelId="{89D13EE4-5048-4542-BF81-7C51DB33F8D7}">
      <dsp:nvSpPr>
        <dsp:cNvPr id="0" name=""/>
        <dsp:cNvSpPr/>
      </dsp:nvSpPr>
      <dsp:spPr>
        <a:xfrm>
          <a:off x="8382000" y="592666"/>
          <a:ext cx="3809999" cy="228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 личностное развитие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(мотивация познания, креативность, самоактуализация, интеллектуальное, эмоционально-волевое и т.д. развитие)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82000" y="592666"/>
        <a:ext cx="3809999" cy="2286000"/>
      </dsp:txXfrm>
    </dsp:sp>
    <dsp:sp modelId="{8889A452-2418-4C9C-A84E-EE359DAFD338}">
      <dsp:nvSpPr>
        <dsp:cNvPr id="0" name=""/>
        <dsp:cNvSpPr/>
      </dsp:nvSpPr>
      <dsp:spPr>
        <a:xfrm>
          <a:off x="2095500" y="3259667"/>
          <a:ext cx="3809999" cy="228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Компетентность</a:t>
          </a:r>
        </a:p>
      </dsp:txBody>
      <dsp:txXfrm>
        <a:off x="2095500" y="3259667"/>
        <a:ext cx="3809999" cy="2286000"/>
      </dsp:txXfrm>
    </dsp:sp>
    <dsp:sp modelId="{B6EC30D3-C168-4EB8-81CB-B3C54996B991}">
      <dsp:nvSpPr>
        <dsp:cNvPr id="0" name=""/>
        <dsp:cNvSpPr/>
      </dsp:nvSpPr>
      <dsp:spPr>
        <a:xfrm>
          <a:off x="6286500" y="3259666"/>
          <a:ext cx="3809999" cy="2286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Здоровье-сбережение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6500" y="3259666"/>
        <a:ext cx="3809999" cy="2286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D0FFF-BE41-47E8-B844-2075FD50D9CB}">
      <dsp:nvSpPr>
        <dsp:cNvPr id="0" name=""/>
        <dsp:cNvSpPr/>
      </dsp:nvSpPr>
      <dsp:spPr>
        <a:xfrm rot="16200000">
          <a:off x="1180707" y="-1180707"/>
          <a:ext cx="2483962" cy="4845377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Менеджмент качества</a:t>
          </a:r>
          <a:endParaRPr lang="ru-RU" sz="3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1" y="1"/>
        <a:ext cx="4845377" cy="1862971"/>
      </dsp:txXfrm>
    </dsp:sp>
    <dsp:sp modelId="{E1A6F639-9D06-41E6-B388-77FCBE7CBF68}">
      <dsp:nvSpPr>
        <dsp:cNvPr id="0" name=""/>
        <dsp:cNvSpPr/>
      </dsp:nvSpPr>
      <dsp:spPr>
        <a:xfrm>
          <a:off x="4845377" y="0"/>
          <a:ext cx="4845377" cy="2483962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качества</a:t>
          </a:r>
          <a:endParaRPr lang="ru-RU" sz="3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5377" y="0"/>
        <a:ext cx="4845377" cy="1862971"/>
      </dsp:txXfrm>
    </dsp:sp>
    <dsp:sp modelId="{A99EB242-5A32-4E3C-8556-0505B675EAE2}">
      <dsp:nvSpPr>
        <dsp:cNvPr id="0" name=""/>
        <dsp:cNvSpPr/>
      </dsp:nvSpPr>
      <dsp:spPr>
        <a:xfrm rot="10800000">
          <a:off x="0" y="2483962"/>
          <a:ext cx="4845377" cy="2483962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Оценка и контроль качества</a:t>
          </a:r>
          <a:endParaRPr lang="ru-RU" sz="3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104953"/>
        <a:ext cx="4845377" cy="1862971"/>
      </dsp:txXfrm>
    </dsp:sp>
    <dsp:sp modelId="{50C1FACD-DA3C-4395-ACCC-AAB7CA69DF4A}">
      <dsp:nvSpPr>
        <dsp:cNvPr id="0" name=""/>
        <dsp:cNvSpPr/>
      </dsp:nvSpPr>
      <dsp:spPr>
        <a:xfrm rot="5400000">
          <a:off x="6026084" y="1303255"/>
          <a:ext cx="2483962" cy="4845377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качества</a:t>
          </a:r>
        </a:p>
      </dsp:txBody>
      <dsp:txXfrm rot="-5400000">
        <a:off x="4845376" y="3104953"/>
        <a:ext cx="4845377" cy="1862971"/>
      </dsp:txXfrm>
    </dsp:sp>
    <dsp:sp modelId="{1366A622-CA8F-4683-BEFE-E6B517FCDCA9}">
      <dsp:nvSpPr>
        <dsp:cNvPr id="0" name=""/>
        <dsp:cNvSpPr/>
      </dsp:nvSpPr>
      <dsp:spPr>
        <a:xfrm>
          <a:off x="3391763" y="1593126"/>
          <a:ext cx="2907226" cy="1781671"/>
        </a:xfrm>
        <a:prstGeom prst="roundRect">
          <a:avLst/>
        </a:prstGeom>
        <a:solidFill>
          <a:schemeClr val="bg2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качеством образования</a:t>
          </a:r>
        </a:p>
      </dsp:txBody>
      <dsp:txXfrm>
        <a:off x="3478737" y="1680100"/>
        <a:ext cx="2733278" cy="16077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37114-7D6C-4166-B380-05F16CC81D76}">
      <dsp:nvSpPr>
        <dsp:cNvPr id="0" name=""/>
        <dsp:cNvSpPr/>
      </dsp:nvSpPr>
      <dsp:spPr>
        <a:xfrm>
          <a:off x="919349" y="0"/>
          <a:ext cx="10419289" cy="3954547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979640-B9B0-4253-B7CD-D482EB96C4A7}">
      <dsp:nvSpPr>
        <dsp:cNvPr id="0" name=""/>
        <dsp:cNvSpPr/>
      </dsp:nvSpPr>
      <dsp:spPr>
        <a:xfrm>
          <a:off x="7173" y="1241395"/>
          <a:ext cx="1623225" cy="158181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эрудиция</a:t>
          </a:r>
        </a:p>
      </dsp:txBody>
      <dsp:txXfrm>
        <a:off x="84391" y="1318613"/>
        <a:ext cx="1468789" cy="1427382"/>
      </dsp:txXfrm>
    </dsp:sp>
    <dsp:sp modelId="{E690DDD8-43DB-4BF1-A908-2DB72A79685C}">
      <dsp:nvSpPr>
        <dsp:cNvPr id="0" name=""/>
        <dsp:cNvSpPr/>
      </dsp:nvSpPr>
      <dsp:spPr>
        <a:xfrm>
          <a:off x="1894660" y="1186364"/>
          <a:ext cx="2728041" cy="158181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профессиональная 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подготовленность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71878" y="1263582"/>
        <a:ext cx="2573605" cy="1427382"/>
      </dsp:txXfrm>
    </dsp:sp>
    <dsp:sp modelId="{376EA39B-0453-43F5-A632-1D329B6CCFB1}">
      <dsp:nvSpPr>
        <dsp:cNvPr id="0" name=""/>
        <dsp:cNvSpPr/>
      </dsp:nvSpPr>
      <dsp:spPr>
        <a:xfrm>
          <a:off x="4893240" y="1186364"/>
          <a:ext cx="2087338" cy="158181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тактичность</a:t>
          </a:r>
        </a:p>
      </dsp:txBody>
      <dsp:txXfrm>
        <a:off x="4970458" y="1263582"/>
        <a:ext cx="1932902" cy="1427382"/>
      </dsp:txXfrm>
    </dsp:sp>
    <dsp:sp modelId="{D1C2E393-C853-460E-9750-5FF1FD739AEC}">
      <dsp:nvSpPr>
        <dsp:cNvPr id="0" name=""/>
        <dsp:cNvSpPr/>
      </dsp:nvSpPr>
      <dsp:spPr>
        <a:xfrm>
          <a:off x="7251116" y="1186364"/>
          <a:ext cx="2253589" cy="158181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энергичность</a:t>
          </a:r>
        </a:p>
      </dsp:txBody>
      <dsp:txXfrm>
        <a:off x="7328334" y="1263582"/>
        <a:ext cx="2099153" cy="1427382"/>
      </dsp:txXfrm>
    </dsp:sp>
    <dsp:sp modelId="{0CEEE3D6-C9EC-442F-A121-29C63744FDF5}">
      <dsp:nvSpPr>
        <dsp:cNvPr id="0" name=""/>
        <dsp:cNvSpPr/>
      </dsp:nvSpPr>
      <dsp:spPr>
        <a:xfrm>
          <a:off x="9775243" y="1186364"/>
          <a:ext cx="2481847" cy="158181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организационные 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способности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52461" y="1263582"/>
        <a:ext cx="2327411" cy="14273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4C926-422D-4885-A4A8-8E30C28DF55A}">
      <dsp:nvSpPr>
        <dsp:cNvPr id="0" name=""/>
        <dsp:cNvSpPr/>
      </dsp:nvSpPr>
      <dsp:spPr>
        <a:xfrm>
          <a:off x="122679" y="50229"/>
          <a:ext cx="4522284" cy="34668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ограничено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следование принципам развития образовательной организации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принципу комплексности (согласования позиций руководителей и участников преобразований в образовательных организациях), принципу технологического проектирования как основы перестройки педагогической деятельности на принципах гуманитарного взаимодействия, принципу «ответственного участия» в процессе принятия решений</a:t>
          </a:r>
        </a:p>
      </dsp:txBody>
      <dsp:txXfrm>
        <a:off x="122679" y="50229"/>
        <a:ext cx="4522284" cy="3466875"/>
      </dsp:txXfrm>
    </dsp:sp>
    <dsp:sp modelId="{3B037027-7C38-4163-B525-717D60468BEC}">
      <dsp:nvSpPr>
        <dsp:cNvPr id="0" name=""/>
        <dsp:cNvSpPr/>
      </dsp:nvSpPr>
      <dsp:spPr>
        <a:xfrm>
          <a:off x="5005641" y="687757"/>
          <a:ext cx="2489537" cy="220869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самоуправление 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педагогов и учащихся часто является виртуальным</a:t>
          </a:r>
        </a:p>
      </dsp:txBody>
      <dsp:txXfrm>
        <a:off x="5005641" y="687757"/>
        <a:ext cx="2489537" cy="2208693"/>
      </dsp:txXfrm>
    </dsp:sp>
    <dsp:sp modelId="{57B2E67C-6F77-403F-8956-322246C3D10D}">
      <dsp:nvSpPr>
        <dsp:cNvPr id="0" name=""/>
        <dsp:cNvSpPr/>
      </dsp:nvSpPr>
      <dsp:spPr>
        <a:xfrm>
          <a:off x="7872688" y="1984"/>
          <a:ext cx="4196632" cy="35633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практически отсутствует 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реальное государственно-общественное управление 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образовательной организацией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наблюдательные, попечительские советы нередко являются номинальными органами, родительская общественность нередко занимается выискиванием «нарушений», а не реальными делами образовательной организации</a:t>
          </a:r>
        </a:p>
      </dsp:txBody>
      <dsp:txXfrm>
        <a:off x="7872688" y="1984"/>
        <a:ext cx="4196632" cy="3563363"/>
      </dsp:txXfrm>
    </dsp:sp>
    <dsp:sp modelId="{AD029B44-A9BD-4329-A3ED-36AB1D2D59B2}">
      <dsp:nvSpPr>
        <dsp:cNvPr id="0" name=""/>
        <dsp:cNvSpPr/>
      </dsp:nvSpPr>
      <dsp:spPr>
        <a:xfrm>
          <a:off x="1562550" y="3935859"/>
          <a:ext cx="4686457" cy="22145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 сформирована 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идеология «Открытого образовательного пространства»,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что не позволяет развить в управлении образовательной организацией деятельность институтов гражданского общества, институализацию новых типов образовательного взаимодействия</a:t>
          </a:r>
        </a:p>
      </dsp:txBody>
      <dsp:txXfrm>
        <a:off x="1562550" y="3935859"/>
        <a:ext cx="4686457" cy="2214562"/>
      </dsp:txXfrm>
    </dsp:sp>
    <dsp:sp modelId="{B1145EA3-AD1E-476F-8DB4-B07707F1CB2F}">
      <dsp:nvSpPr>
        <dsp:cNvPr id="0" name=""/>
        <dsp:cNvSpPr/>
      </dsp:nvSpPr>
      <dsp:spPr>
        <a:xfrm>
          <a:off x="6618101" y="3934442"/>
          <a:ext cx="4011347" cy="22145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 сформирована 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репутационная политика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укоренилось </a:t>
          </a:r>
          <a:r>
            <a:rPr lang="ru-RU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о «хороших» и «плохих» школах</a:t>
          </a:r>
        </a:p>
      </dsp:txBody>
      <dsp:txXfrm>
        <a:off x="6618101" y="3934442"/>
        <a:ext cx="4011347" cy="22145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F1B83E-712D-4CA1-A9E9-D00F26D8C2E2}">
      <dsp:nvSpPr>
        <dsp:cNvPr id="0" name=""/>
        <dsp:cNvSpPr/>
      </dsp:nvSpPr>
      <dsp:spPr>
        <a:xfrm>
          <a:off x="0" y="341944"/>
          <a:ext cx="12191999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61FDF-AE88-4A10-BCA2-022950D4C4AE}">
      <dsp:nvSpPr>
        <dsp:cNvPr id="0" name=""/>
        <dsp:cNvSpPr/>
      </dsp:nvSpPr>
      <dsp:spPr>
        <a:xfrm>
          <a:off x="586382" y="76264"/>
          <a:ext cx="11600726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важнейший показатель эффективного управления - способность коллектива к самоорганизации</a:t>
          </a:r>
        </a:p>
      </dsp:txBody>
      <dsp:txXfrm>
        <a:off x="612321" y="102203"/>
        <a:ext cx="11548848" cy="479482"/>
      </dsp:txXfrm>
    </dsp:sp>
    <dsp:sp modelId="{4209226A-2DF1-4E56-81A7-4180D6BAE84C}">
      <dsp:nvSpPr>
        <dsp:cNvPr id="0" name=""/>
        <dsp:cNvSpPr/>
      </dsp:nvSpPr>
      <dsp:spPr>
        <a:xfrm>
          <a:off x="0" y="1158424"/>
          <a:ext cx="12191999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1B6F46-FA88-4B41-869C-C18D4A6D8AD0}">
      <dsp:nvSpPr>
        <dsp:cNvPr id="0" name=""/>
        <dsp:cNvSpPr/>
      </dsp:nvSpPr>
      <dsp:spPr>
        <a:xfrm>
          <a:off x="522680" y="869603"/>
          <a:ext cx="11594836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участие всех членов коллектива в управлении образовательной организацией</a:t>
          </a:r>
        </a:p>
      </dsp:txBody>
      <dsp:txXfrm>
        <a:off x="548619" y="895542"/>
        <a:ext cx="11542958" cy="479482"/>
      </dsp:txXfrm>
    </dsp:sp>
    <dsp:sp modelId="{A0DD23A8-BBCA-400D-A9F8-C4BDCA749BE2}">
      <dsp:nvSpPr>
        <dsp:cNvPr id="0" name=""/>
        <dsp:cNvSpPr/>
      </dsp:nvSpPr>
      <dsp:spPr>
        <a:xfrm>
          <a:off x="0" y="1974904"/>
          <a:ext cx="12191999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A6487-7070-4A9C-AB25-0F66A54F3E58}">
      <dsp:nvSpPr>
        <dsp:cNvPr id="0" name=""/>
        <dsp:cNvSpPr/>
      </dsp:nvSpPr>
      <dsp:spPr>
        <a:xfrm>
          <a:off x="580429" y="1709224"/>
          <a:ext cx="116085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перспективы и ближайшие цели работы образовательной организации</a:t>
          </a:r>
        </a:p>
      </dsp:txBody>
      <dsp:txXfrm>
        <a:off x="606368" y="1735163"/>
        <a:ext cx="11556703" cy="479482"/>
      </dsp:txXfrm>
    </dsp:sp>
    <dsp:sp modelId="{69A5C7E0-E1BA-4627-960B-3E09FEBA6A6D}">
      <dsp:nvSpPr>
        <dsp:cNvPr id="0" name=""/>
        <dsp:cNvSpPr/>
      </dsp:nvSpPr>
      <dsp:spPr>
        <a:xfrm>
          <a:off x="0" y="2791384"/>
          <a:ext cx="12191999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187AB-BBE9-4FDA-AD52-58645F98ACBF}">
      <dsp:nvSpPr>
        <dsp:cNvPr id="0" name=""/>
        <dsp:cNvSpPr/>
      </dsp:nvSpPr>
      <dsp:spPr>
        <a:xfrm>
          <a:off x="580429" y="2525704"/>
          <a:ext cx="116085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планирование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6368" y="2551643"/>
        <a:ext cx="11556703" cy="479482"/>
      </dsp:txXfrm>
    </dsp:sp>
    <dsp:sp modelId="{8D1A1AF4-4490-43A8-A6AC-2ECDA30DBF28}">
      <dsp:nvSpPr>
        <dsp:cNvPr id="0" name=""/>
        <dsp:cNvSpPr/>
      </dsp:nvSpPr>
      <dsp:spPr>
        <a:xfrm>
          <a:off x="0" y="3607864"/>
          <a:ext cx="12191999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2B8EF-3C6E-4C89-A3A6-A023D5090037}">
      <dsp:nvSpPr>
        <dsp:cNvPr id="0" name=""/>
        <dsp:cNvSpPr/>
      </dsp:nvSpPr>
      <dsp:spPr>
        <a:xfrm>
          <a:off x="580429" y="3342184"/>
          <a:ext cx="116085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завершенность управленческих идей</a:t>
          </a:r>
        </a:p>
      </dsp:txBody>
      <dsp:txXfrm>
        <a:off x="606368" y="3368123"/>
        <a:ext cx="11556703" cy="479482"/>
      </dsp:txXfrm>
    </dsp:sp>
    <dsp:sp modelId="{774B6579-2499-486B-8D50-EDEEDEC7EFA3}">
      <dsp:nvSpPr>
        <dsp:cNvPr id="0" name=""/>
        <dsp:cNvSpPr/>
      </dsp:nvSpPr>
      <dsp:spPr>
        <a:xfrm>
          <a:off x="0" y="4424344"/>
          <a:ext cx="12191999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1F2802-6CDD-4370-BEE2-EF8B21E155C3}">
      <dsp:nvSpPr>
        <dsp:cNvPr id="0" name=""/>
        <dsp:cNvSpPr/>
      </dsp:nvSpPr>
      <dsp:spPr>
        <a:xfrm>
          <a:off x="569459" y="4167149"/>
          <a:ext cx="11583280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постоянный анализ промежуточных, конечных и отдаленных результатов работы</a:t>
          </a:r>
        </a:p>
      </dsp:txBody>
      <dsp:txXfrm>
        <a:off x="595398" y="4193088"/>
        <a:ext cx="11531402" cy="479482"/>
      </dsp:txXfrm>
    </dsp:sp>
    <dsp:sp modelId="{3EEDAD97-5B29-4E5A-80E8-04FE78439918}">
      <dsp:nvSpPr>
        <dsp:cNvPr id="0" name=""/>
        <dsp:cNvSpPr/>
      </dsp:nvSpPr>
      <dsp:spPr>
        <a:xfrm>
          <a:off x="0" y="5240824"/>
          <a:ext cx="12191999" cy="453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3C8A16-F236-4C68-90CB-1EAF98C95BD5}">
      <dsp:nvSpPr>
        <dsp:cNvPr id="0" name=""/>
        <dsp:cNvSpPr/>
      </dsp:nvSpPr>
      <dsp:spPr>
        <a:xfrm>
          <a:off x="580429" y="4975144"/>
          <a:ext cx="11608581" cy="5313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благоприятной психологической атмосферы в коллективе</a:t>
          </a:r>
        </a:p>
      </dsp:txBody>
      <dsp:txXfrm>
        <a:off x="606368" y="5001083"/>
        <a:ext cx="11556703" cy="479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32342-04BE-47EB-9BFF-4F56A0D170BD}">
      <dsp:nvSpPr>
        <dsp:cNvPr id="0" name=""/>
        <dsp:cNvSpPr/>
      </dsp:nvSpPr>
      <dsp:spPr>
        <a:xfrm>
          <a:off x="3602" y="255413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условий достижения целей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(материально-технических, организационных, социально-бытовых и др.)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2" y="255413"/>
        <a:ext cx="2857788" cy="1714673"/>
      </dsp:txXfrm>
    </dsp:sp>
    <dsp:sp modelId="{BAA2A5CA-A461-4910-A666-4C3D576F9C8C}">
      <dsp:nvSpPr>
        <dsp:cNvPr id="0" name=""/>
        <dsp:cNvSpPr/>
      </dsp:nvSpPr>
      <dsp:spPr>
        <a:xfrm>
          <a:off x="3147169" y="255413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преподавательского состава (персонала)</a:t>
          </a:r>
        </a:p>
      </dsp:txBody>
      <dsp:txXfrm>
        <a:off x="3147169" y="255413"/>
        <a:ext cx="2857788" cy="1714673"/>
      </dsp:txXfrm>
    </dsp:sp>
    <dsp:sp modelId="{0018D63F-C51A-4432-AD99-613BB17AC53E}">
      <dsp:nvSpPr>
        <dsp:cNvPr id="0" name=""/>
        <dsp:cNvSpPr/>
      </dsp:nvSpPr>
      <dsp:spPr>
        <a:xfrm>
          <a:off x="9230515" y="321394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финансового обеспечения</a:t>
          </a:r>
        </a:p>
      </dsp:txBody>
      <dsp:txXfrm>
        <a:off x="9230515" y="321394"/>
        <a:ext cx="2857788" cy="1714673"/>
      </dsp:txXfrm>
    </dsp:sp>
    <dsp:sp modelId="{6594FAEB-6239-49ED-A25D-122D946BF0E8}">
      <dsp:nvSpPr>
        <dsp:cNvPr id="0" name=""/>
        <dsp:cNvSpPr/>
      </dsp:nvSpPr>
      <dsp:spPr>
        <a:xfrm>
          <a:off x="9340025" y="2253899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материальной базы</a:t>
          </a:r>
        </a:p>
      </dsp:txBody>
      <dsp:txXfrm>
        <a:off x="9340025" y="2253899"/>
        <a:ext cx="2857788" cy="1714673"/>
      </dsp:txXfrm>
    </dsp:sp>
    <dsp:sp modelId="{1056C65F-A21D-4439-9869-A413FA67DDC3}">
      <dsp:nvSpPr>
        <dsp:cNvPr id="0" name=""/>
        <dsp:cNvSpPr/>
      </dsp:nvSpPr>
      <dsp:spPr>
        <a:xfrm>
          <a:off x="3602" y="2255865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образовательных программ</a:t>
          </a:r>
        </a:p>
      </dsp:txBody>
      <dsp:txXfrm>
        <a:off x="3602" y="2255865"/>
        <a:ext cx="2857788" cy="1714673"/>
      </dsp:txXfrm>
    </dsp:sp>
    <dsp:sp modelId="{683C1C2B-AE09-4720-AD29-E2C370A62CE0}">
      <dsp:nvSpPr>
        <dsp:cNvPr id="0" name=""/>
        <dsp:cNvSpPr/>
      </dsp:nvSpPr>
      <dsp:spPr>
        <a:xfrm>
          <a:off x="6207546" y="2302984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воспитательной работы</a:t>
          </a:r>
        </a:p>
      </dsp:txBody>
      <dsp:txXfrm>
        <a:off x="6207546" y="2302984"/>
        <a:ext cx="2857788" cy="1714673"/>
      </dsp:txXfrm>
    </dsp:sp>
    <dsp:sp modelId="{FCF45175-7A36-47D4-A8DB-DB5DC7AF1FF4}">
      <dsp:nvSpPr>
        <dsp:cNvPr id="0" name=""/>
        <dsp:cNvSpPr/>
      </dsp:nvSpPr>
      <dsp:spPr>
        <a:xfrm>
          <a:off x="6300167" y="4329762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информационной политики</a:t>
          </a:r>
        </a:p>
      </dsp:txBody>
      <dsp:txXfrm>
        <a:off x="6300167" y="4329762"/>
        <a:ext cx="2857788" cy="1714673"/>
      </dsp:txXfrm>
    </dsp:sp>
    <dsp:sp modelId="{E16417AB-6BBA-41F4-AB6A-A9423212526F}">
      <dsp:nvSpPr>
        <dsp:cNvPr id="0" name=""/>
        <dsp:cNvSpPr/>
      </dsp:nvSpPr>
      <dsp:spPr>
        <a:xfrm>
          <a:off x="6199687" y="304516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обучающихся: мотивация и подготовленность </a:t>
          </a:r>
        </a:p>
      </dsp:txBody>
      <dsp:txXfrm>
        <a:off x="6199687" y="304516"/>
        <a:ext cx="2857788" cy="1714673"/>
      </dsp:txXfrm>
    </dsp:sp>
    <dsp:sp modelId="{0E06EF90-2C45-4D44-B49E-B8BB653C0965}">
      <dsp:nvSpPr>
        <dsp:cNvPr id="0" name=""/>
        <dsp:cNvSpPr/>
      </dsp:nvSpPr>
      <dsp:spPr>
        <a:xfrm>
          <a:off x="3147169" y="4256317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Корпоративная этика и культура учебного заведения</a:t>
          </a:r>
        </a:p>
      </dsp:txBody>
      <dsp:txXfrm>
        <a:off x="3147169" y="4256317"/>
        <a:ext cx="2857788" cy="1714673"/>
      </dsp:txXfrm>
    </dsp:sp>
    <dsp:sp modelId="{E7CA293B-3481-481B-B9EE-D08C81823F30}">
      <dsp:nvSpPr>
        <dsp:cNvPr id="0" name=""/>
        <dsp:cNvSpPr/>
      </dsp:nvSpPr>
      <dsp:spPr>
        <a:xfrm>
          <a:off x="3123335" y="2304967"/>
          <a:ext cx="2857788" cy="17146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учебно-методической среды</a:t>
          </a:r>
        </a:p>
      </dsp:txBody>
      <dsp:txXfrm>
        <a:off x="3123335" y="2304967"/>
        <a:ext cx="2857788" cy="17146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1EFCF-5765-4464-B3B1-258A11BA4EFE}">
      <dsp:nvSpPr>
        <dsp:cNvPr id="0" name=""/>
        <dsp:cNvSpPr/>
      </dsp:nvSpPr>
      <dsp:spPr>
        <a:xfrm>
          <a:off x="0" y="1040193"/>
          <a:ext cx="10784264" cy="831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79DC5B-9C7F-47BD-BB69-7AC36F1B9852}">
      <dsp:nvSpPr>
        <dsp:cNvPr id="0" name=""/>
        <dsp:cNvSpPr/>
      </dsp:nvSpPr>
      <dsp:spPr>
        <a:xfrm>
          <a:off x="529787" y="505983"/>
          <a:ext cx="7548984" cy="974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334" tIns="0" rIns="285334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содержания образования</a:t>
          </a:r>
        </a:p>
      </dsp:txBody>
      <dsp:txXfrm>
        <a:off x="577342" y="553538"/>
        <a:ext cx="7453874" cy="879050"/>
      </dsp:txXfrm>
    </dsp:sp>
    <dsp:sp modelId="{FBEDCA1B-770E-411D-8923-60BCA5160B99}">
      <dsp:nvSpPr>
        <dsp:cNvPr id="0" name=""/>
        <dsp:cNvSpPr/>
      </dsp:nvSpPr>
      <dsp:spPr>
        <a:xfrm>
          <a:off x="0" y="2537073"/>
          <a:ext cx="10784264" cy="831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61B585B-8422-46ED-86A7-CDA4C95BFCE8}">
      <dsp:nvSpPr>
        <dsp:cNvPr id="0" name=""/>
        <dsp:cNvSpPr/>
      </dsp:nvSpPr>
      <dsp:spPr>
        <a:xfrm>
          <a:off x="539213" y="2049993"/>
          <a:ext cx="7548984" cy="974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334" tIns="0" rIns="285334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результатов образования (образованности личности)</a:t>
          </a:r>
        </a:p>
      </dsp:txBody>
      <dsp:txXfrm>
        <a:off x="586768" y="2097548"/>
        <a:ext cx="7453874" cy="879050"/>
      </dsp:txXfrm>
    </dsp:sp>
    <dsp:sp modelId="{349B74A8-FE74-49B7-89AB-443CB03826B8}">
      <dsp:nvSpPr>
        <dsp:cNvPr id="0" name=""/>
        <dsp:cNvSpPr/>
      </dsp:nvSpPr>
      <dsp:spPr>
        <a:xfrm>
          <a:off x="0" y="4033953"/>
          <a:ext cx="10784264" cy="831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008201-F770-4435-9582-8DA2E0F834FE}">
      <dsp:nvSpPr>
        <dsp:cNvPr id="0" name=""/>
        <dsp:cNvSpPr/>
      </dsp:nvSpPr>
      <dsp:spPr>
        <a:xfrm>
          <a:off x="539213" y="3546873"/>
          <a:ext cx="7548984" cy="9741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334" tIns="0" rIns="285334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образовательных технологий (методов обучения и воспитания)</a:t>
          </a:r>
        </a:p>
      </dsp:txBody>
      <dsp:txXfrm>
        <a:off x="586768" y="3594428"/>
        <a:ext cx="7453874" cy="8790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4B0D99-4677-4087-8B42-ADA3B2BDAAFD}">
      <dsp:nvSpPr>
        <dsp:cNvPr id="0" name=""/>
        <dsp:cNvSpPr/>
      </dsp:nvSpPr>
      <dsp:spPr>
        <a:xfrm>
          <a:off x="160257" y="543526"/>
          <a:ext cx="2968127" cy="20370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разгрузки детей</a:t>
          </a: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сокращения объема предметных знаний не произошло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257" y="543526"/>
        <a:ext cx="2968127" cy="2037023"/>
      </dsp:txXfrm>
    </dsp:sp>
    <dsp:sp modelId="{86311335-EF40-419F-B66E-C23114E01C42}">
      <dsp:nvSpPr>
        <dsp:cNvPr id="0" name=""/>
        <dsp:cNvSpPr/>
      </dsp:nvSpPr>
      <dsp:spPr>
        <a:xfrm>
          <a:off x="3440754" y="496391"/>
          <a:ext cx="8592602" cy="20796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адекватного оценивания достижения ученика</a:t>
          </a:r>
          <a:r>
            <a:rPr lang="ru-RU" sz="2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отсутствует мотивирование здоровых детей, но с повышенной тревожностью и мнительностью; низким темпом обучения; живущие в сложных жизненных обстоятельствах; дети из неблагополучных семей; педагогически запущенные; не созревшие для обучения, но все-таки отданные в школу родителями; с трудом усваивающие материал, требующие больше времени на изучение материала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40754" y="496391"/>
        <a:ext cx="8592602" cy="2079646"/>
      </dsp:txXfrm>
    </dsp:sp>
    <dsp:sp modelId="{7A9724A8-DA31-4689-938B-D15EEB276A86}">
      <dsp:nvSpPr>
        <dsp:cNvPr id="0" name=""/>
        <dsp:cNvSpPr/>
      </dsp:nvSpPr>
      <dsp:spPr>
        <a:xfrm>
          <a:off x="0" y="2939500"/>
          <a:ext cx="5538925" cy="18645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индивидуальных учебных планов: </a:t>
          </a:r>
          <a:r>
            <a:rPr lang="ru-RU" sz="2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как, кем, где должно организовываться и осуществляться сопровождение ученика при индивидуальной работе, на сколько сокращать сроки обучения, учитывать ли возрастные психологические особенности ребенка и др.?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939500"/>
        <a:ext cx="5538925" cy="1864518"/>
      </dsp:txXfrm>
    </dsp:sp>
    <dsp:sp modelId="{FC7D89B0-FF10-4210-B94B-69B1BC50711C}">
      <dsp:nvSpPr>
        <dsp:cNvPr id="0" name=""/>
        <dsp:cNvSpPr/>
      </dsp:nvSpPr>
      <dsp:spPr>
        <a:xfrm>
          <a:off x="5706719" y="2941514"/>
          <a:ext cx="6341414" cy="18645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l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Проблема вариативности и права на выбор:</a:t>
          </a:r>
          <a:r>
            <a:rPr lang="ru-RU" sz="28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относительная самостоятельность планирования при определении достижения промежуточных результатов по годам обучения только в школе - федеральной или региональной инновационной площадки, право на выбор учебников ограничено и др.</a:t>
          </a:r>
          <a:endParaRPr lang="ru-RU" sz="2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6719" y="2941514"/>
        <a:ext cx="6341414" cy="1864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34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27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918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971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482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085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019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69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55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567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58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55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08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61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87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57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5A156-FE38-43C2-B7B7-F8BD59E5DDAB}" type="datetimeFigureOut">
              <a:rPr lang="ru-RU" smtClean="0"/>
              <a:t>25.03.2020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6F04B9-989C-4E15-9CA4-4A471F4B47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8E1B1A-6540-44B5-8055-4E3E99DBB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023" y="556879"/>
            <a:ext cx="9153427" cy="3194988"/>
          </a:xfrm>
        </p:spPr>
        <p:txBody>
          <a:bodyPr/>
          <a:lstStyle/>
          <a:p>
            <a:r>
              <a:rPr lang="ru-RU" sz="6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управления качеством образования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BBD35D-7422-4E46-AC1D-1FE2A68E2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2891" y="5359765"/>
            <a:ext cx="7799109" cy="149823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Козубенко И.И.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исторических наук, профессор,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заведующая кафедрой методологии профессиональной деятельности 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ГАОУ ПО города Севастополя «Институт развития образования» </a:t>
            </a:r>
          </a:p>
        </p:txBody>
      </p:sp>
    </p:spTree>
    <p:extLst>
      <p:ext uri="{BB962C8B-B14F-4D97-AF65-F5344CB8AC3E}">
        <p14:creationId xmlns:p14="http://schemas.microsoft.com/office/powerpoint/2010/main" val="226496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8921F-F2F8-42D4-8F31-3B6E1780A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31" y="72272"/>
            <a:ext cx="10054357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руководителя 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</a:t>
            </a:r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17CCA6C8-8A36-4106-AE2A-5FBB1DE4C1C4}"/>
              </a:ext>
            </a:extLst>
          </p:cNvPr>
          <p:cNvSpPr/>
          <p:nvPr/>
        </p:nvSpPr>
        <p:spPr>
          <a:xfrm>
            <a:off x="121880" y="1132718"/>
            <a:ext cx="5663155" cy="1774978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управления образовательной организацией</a:t>
            </a:r>
          </a:p>
        </p:txBody>
      </p:sp>
      <p:sp>
        <p:nvSpPr>
          <p:cNvPr id="6" name="Стрелка: влево 5">
            <a:extLst>
              <a:ext uri="{FF2B5EF4-FFF2-40B4-BE49-F238E27FC236}">
                <a16:creationId xmlns:a16="http://schemas.microsoft.com/office/drawing/2014/main" id="{A4DA24C4-A614-412C-B284-A59066766DF4}"/>
              </a:ext>
            </a:extLst>
          </p:cNvPr>
          <p:cNvSpPr/>
          <p:nvPr/>
        </p:nvSpPr>
        <p:spPr>
          <a:xfrm>
            <a:off x="5768027" y="1140310"/>
            <a:ext cx="5875922" cy="1774978"/>
          </a:xfrm>
          <a:prstGeom prst="leftArrow">
            <a:avLst>
              <a:gd name="adj1" fmla="val 50000"/>
              <a:gd name="adj2" fmla="val 596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внешнее воздействие  (непосредственное и опосредованное)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C089355A-7ED4-4939-BE73-8C1625BB3669}"/>
              </a:ext>
            </a:extLst>
          </p:cNvPr>
          <p:cNvSpPr/>
          <p:nvPr/>
        </p:nvSpPr>
        <p:spPr>
          <a:xfrm>
            <a:off x="147390" y="2450996"/>
            <a:ext cx="5646147" cy="1774978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стандартизированные требования к учебно-материальной базе </a:t>
            </a: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568BF8A1-53C2-4AA8-A4F0-22789DDBDBAB}"/>
              </a:ext>
            </a:extLst>
          </p:cNvPr>
          <p:cNvSpPr/>
          <p:nvPr/>
        </p:nvSpPr>
        <p:spPr>
          <a:xfrm>
            <a:off x="172900" y="3555484"/>
            <a:ext cx="5646147" cy="2062891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проактивное управление, в т.ч. стратегическое планирование, прогнозирование и др.  </a:t>
            </a:r>
          </a:p>
        </p:txBody>
      </p:sp>
      <p:sp>
        <p:nvSpPr>
          <p:cNvPr id="9" name="Стрелка: влево 8">
            <a:extLst>
              <a:ext uri="{FF2B5EF4-FFF2-40B4-BE49-F238E27FC236}">
                <a16:creationId xmlns:a16="http://schemas.microsoft.com/office/drawing/2014/main" id="{1868C974-D5C2-4186-97BC-4BFF5B7F7032}"/>
              </a:ext>
            </a:extLst>
          </p:cNvPr>
          <p:cNvSpPr/>
          <p:nvPr/>
        </p:nvSpPr>
        <p:spPr>
          <a:xfrm>
            <a:off x="5802040" y="2450996"/>
            <a:ext cx="5858916" cy="1774978"/>
          </a:xfrm>
          <a:prstGeom prst="leftArrow">
            <a:avLst>
              <a:gd name="adj1" fmla="val 50000"/>
              <a:gd name="adj2" fmla="val 596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 финансированием</a:t>
            </a:r>
          </a:p>
        </p:txBody>
      </p:sp>
      <p:sp>
        <p:nvSpPr>
          <p:cNvPr id="10" name="Стрелка: влево 9">
            <a:extLst>
              <a:ext uri="{FF2B5EF4-FFF2-40B4-BE49-F238E27FC236}">
                <a16:creationId xmlns:a16="http://schemas.microsoft.com/office/drawing/2014/main" id="{CE480F64-0022-4BE2-BA15-28E5D47F07D7}"/>
              </a:ext>
            </a:extLst>
          </p:cNvPr>
          <p:cNvSpPr/>
          <p:nvPr/>
        </p:nvSpPr>
        <p:spPr>
          <a:xfrm>
            <a:off x="5844557" y="3555484"/>
            <a:ext cx="5858915" cy="2062890"/>
          </a:xfrm>
          <a:prstGeom prst="leftArrow">
            <a:avLst>
              <a:gd name="adj1" fmla="val 50000"/>
              <a:gd name="adj2" fmla="val 596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традиционные формы оперативного реагирования и отчетности  </a:t>
            </a:r>
          </a:p>
        </p:txBody>
      </p:sp>
      <p:sp>
        <p:nvSpPr>
          <p:cNvPr id="11" name="Стрелка: влево 10">
            <a:extLst>
              <a:ext uri="{FF2B5EF4-FFF2-40B4-BE49-F238E27FC236}">
                <a16:creationId xmlns:a16="http://schemas.microsoft.com/office/drawing/2014/main" id="{31E86BE3-501E-467C-8DE7-809C69A15725}"/>
              </a:ext>
            </a:extLst>
          </p:cNvPr>
          <p:cNvSpPr/>
          <p:nvPr/>
        </p:nvSpPr>
        <p:spPr>
          <a:xfrm>
            <a:off x="5896405" y="4954895"/>
            <a:ext cx="5755219" cy="1988776"/>
          </a:xfrm>
          <a:prstGeom prst="leftArrow">
            <a:avLst>
              <a:gd name="adj1" fmla="val 50000"/>
              <a:gd name="adj2" fmla="val 596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отставание цифровизации, недостаточная ответственность и подготовленность исполнителей, человеческий фактор</a:t>
            </a: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0507BB93-3AEF-4498-9838-4A24AE582B9B}"/>
              </a:ext>
            </a:extLst>
          </p:cNvPr>
          <p:cNvSpPr/>
          <p:nvPr/>
        </p:nvSpPr>
        <p:spPr>
          <a:xfrm>
            <a:off x="198411" y="4866170"/>
            <a:ext cx="5646146" cy="2166226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и оценка основных показателей учебно-воспитательного процесса, принятие решений, профессионализм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3490796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C01DF4-E531-4CFD-A347-3EC935E2D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24" y="0"/>
            <a:ext cx="8596668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менеджмента качества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296AE7D-C659-4143-940C-43E5AE3EBF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908373"/>
              </p:ext>
            </p:extLst>
          </p:nvPr>
        </p:nvGraphicFramePr>
        <p:xfrm>
          <a:off x="0" y="707010"/>
          <a:ext cx="12192000" cy="6150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415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76BEB0-5CCF-4EE7-B8B9-B1E9B5BCA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29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управленческой деятельности 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организации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6518A5F-6986-4874-A1C5-EB407F4705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2362003"/>
              </p:ext>
            </p:extLst>
          </p:nvPr>
        </p:nvGraphicFramePr>
        <p:xfrm>
          <a:off x="0" y="1087312"/>
          <a:ext cx="12191999" cy="5770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1428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33B73-BEB5-45D2-9C1F-8F7482A2D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8724" y="-1662260"/>
            <a:ext cx="8596668" cy="1320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646A15-A9E3-40E7-B934-A443D6D96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189114"/>
            <a:ext cx="12192000" cy="5010345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инновационных процессов не реализуется на стадиях внедрения в образовательный процесс;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расширяется практика </a:t>
            </a:r>
            <a:r>
              <a:rPr lang="ru-RU" sz="2800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незавершенности инновационного цикла – от рождения инновационной идеи до ее преобразования в новую профессиональную норму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33F03443-66AC-4A3F-B483-26D108221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34153" cy="223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189D7FC-E93C-46E0-A539-EBF02FABBE94}"/>
              </a:ext>
            </a:extLst>
          </p:cNvPr>
          <p:cNvSpPr/>
          <p:nvPr/>
        </p:nvSpPr>
        <p:spPr>
          <a:xfrm>
            <a:off x="2234154" y="0"/>
            <a:ext cx="8144758" cy="18476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инновационного менеджмента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618447B-CBF3-495F-A771-FBCA2305F15A}"/>
              </a:ext>
            </a:extLst>
          </p:cNvPr>
          <p:cNvSpPr/>
          <p:nvPr/>
        </p:nvSpPr>
        <p:spPr>
          <a:xfrm>
            <a:off x="1480009" y="4764727"/>
            <a:ext cx="8898904" cy="209327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 образцы реализации массовых инноваций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компетентностного подхода в подготовку педагогов, развитие системы профессионального образования посредством движения «Молодые профессионалы», опыт формирования национальной системы оценки качества образования и др.</a:t>
            </a:r>
          </a:p>
        </p:txBody>
      </p:sp>
    </p:spTree>
    <p:extLst>
      <p:ext uri="{BB962C8B-B14F-4D97-AF65-F5344CB8AC3E}">
        <p14:creationId xmlns:p14="http://schemas.microsoft.com/office/powerpoint/2010/main" val="93549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3D10D3-8607-44F9-BA44-DE675A64A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264059"/>
          </a:xfrm>
        </p:spPr>
        <p:txBody>
          <a:bodyPr>
            <a:normAutofit/>
          </a:bodyPr>
          <a:lstStyle/>
          <a:p>
            <a:pPr algn="ctr"/>
            <a:br>
              <a:rPr lang="ru-RU" sz="48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8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обеспечения качества образования</a:t>
            </a:r>
            <a:endParaRPr lang="ru-RU" sz="48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424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02BEE0-388E-4585-9D60-C37C20649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207711" cy="63159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обеспечения качества образования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A2355F0-575A-4BD4-89C6-89E2598A6A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544149"/>
              </p:ext>
            </p:extLst>
          </p:nvPr>
        </p:nvGraphicFramePr>
        <p:xfrm>
          <a:off x="-103695" y="631596"/>
          <a:ext cx="12295695" cy="6226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1829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5E5303-1124-422F-B552-0262FC8B1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79109"/>
            <a:ext cx="9088835" cy="126022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качеством обучения.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векторы качества обучения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8B52B404-741A-4A5D-BA0A-4DE091E92F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5030039"/>
              </p:ext>
            </p:extLst>
          </p:nvPr>
        </p:nvGraphicFramePr>
        <p:xfrm>
          <a:off x="216817" y="1439333"/>
          <a:ext cx="1078426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96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3D3F7-8677-41C1-B4AF-0A589455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28" y="156238"/>
            <a:ext cx="9258517" cy="13208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влияющие на качество обучения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0A34CE6-E890-42BA-8432-3710F55CDD53}"/>
              </a:ext>
            </a:extLst>
          </p:cNvPr>
          <p:cNvSpPr/>
          <p:nvPr/>
        </p:nvSpPr>
        <p:spPr>
          <a:xfrm>
            <a:off x="781028" y="1329176"/>
            <a:ext cx="3808429" cy="139516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2F3BEB0-51B7-4543-8EF7-788953F859C9}"/>
              </a:ext>
            </a:extLst>
          </p:cNvPr>
          <p:cNvSpPr/>
          <p:nvPr/>
        </p:nvSpPr>
        <p:spPr>
          <a:xfrm>
            <a:off x="6427684" y="1329175"/>
            <a:ext cx="3808429" cy="139516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</a:p>
        </p:txBody>
      </p:sp>
      <p:sp>
        <p:nvSpPr>
          <p:cNvPr id="7" name="Стрелка: влево-вправо 6">
            <a:extLst>
              <a:ext uri="{FF2B5EF4-FFF2-40B4-BE49-F238E27FC236}">
                <a16:creationId xmlns:a16="http://schemas.microsoft.com/office/drawing/2014/main" id="{A887855E-BBC7-4D16-8F8A-316D2630E07E}"/>
              </a:ext>
            </a:extLst>
          </p:cNvPr>
          <p:cNvSpPr/>
          <p:nvPr/>
        </p:nvSpPr>
        <p:spPr>
          <a:xfrm>
            <a:off x="4589457" y="1477038"/>
            <a:ext cx="1838227" cy="1085125"/>
          </a:xfrm>
          <a:prstGeom prst="leftRightArrow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F99B1AA4-38C8-4529-A02C-75D648C2D6D1}"/>
              </a:ext>
            </a:extLst>
          </p:cNvPr>
          <p:cNvSpPr/>
          <p:nvPr/>
        </p:nvSpPr>
        <p:spPr>
          <a:xfrm>
            <a:off x="2123039" y="2724342"/>
            <a:ext cx="1206631" cy="1508667"/>
          </a:xfrm>
          <a:prstGeom prst="downArrow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B8866B0B-A9F3-484C-85AC-FCD517234488}"/>
              </a:ext>
            </a:extLst>
          </p:cNvPr>
          <p:cNvSpPr/>
          <p:nvPr/>
        </p:nvSpPr>
        <p:spPr>
          <a:xfrm>
            <a:off x="7762012" y="2734001"/>
            <a:ext cx="1350827" cy="1508667"/>
          </a:xfrm>
          <a:prstGeom prst="downArrow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2B6DE04E-BA4D-48DC-A423-24C27A228F5E}"/>
              </a:ext>
            </a:extLst>
          </p:cNvPr>
          <p:cNvSpPr/>
          <p:nvPr/>
        </p:nvSpPr>
        <p:spPr>
          <a:xfrm>
            <a:off x="339966" y="3695673"/>
            <a:ext cx="2224136" cy="183822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возможности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обучаемого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B814D8E-C6A0-4DB0-9C47-C9A8D515EBC3}"/>
              </a:ext>
            </a:extLst>
          </p:cNvPr>
          <p:cNvSpPr/>
          <p:nvPr/>
        </p:nvSpPr>
        <p:spPr>
          <a:xfrm>
            <a:off x="2855820" y="3723216"/>
            <a:ext cx="2555143" cy="18056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особенности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(память, внимание, мотивация и т.д.)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EA7C8CBA-C518-4A84-A7F3-C9F7ADC57780}"/>
              </a:ext>
            </a:extLst>
          </p:cNvPr>
          <p:cNvSpPr/>
          <p:nvPr/>
        </p:nvSpPr>
        <p:spPr>
          <a:xfrm>
            <a:off x="5524108" y="5720391"/>
            <a:ext cx="3014066" cy="9144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здоровьесбережение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407B37BD-EAB9-4F4F-88BC-AB2A06E15E54}"/>
              </a:ext>
            </a:extLst>
          </p:cNvPr>
          <p:cNvSpPr/>
          <p:nvPr/>
        </p:nvSpPr>
        <p:spPr>
          <a:xfrm>
            <a:off x="8606672" y="3695673"/>
            <a:ext cx="2793016" cy="277439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управленческая деятельность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организующая внутришкольную среду, регулирующая взаимодействие субъектов образования в учебно-воспитательном процессе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3FEF2BDC-2819-4FDE-B92B-FC91802A011B}"/>
              </a:ext>
            </a:extLst>
          </p:cNvPr>
          <p:cNvSpPr/>
          <p:nvPr/>
        </p:nvSpPr>
        <p:spPr>
          <a:xfrm>
            <a:off x="5781405" y="3695673"/>
            <a:ext cx="2471392" cy="180560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деятельность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(обучение, воспитание, развитие, формирование положительной «Я-концепции»)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71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21AAA8-CE46-4AD0-8F24-05D4D95F6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5988"/>
            <a:ext cx="9022847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обновления содержания образования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76CA152-5BE5-4F0A-8EDF-1DAFE93B620E}"/>
              </a:ext>
            </a:extLst>
          </p:cNvPr>
          <p:cNvSpPr/>
          <p:nvPr/>
        </p:nvSpPr>
        <p:spPr>
          <a:xfrm>
            <a:off x="-1" y="1979630"/>
            <a:ext cx="2658359" cy="330880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образования</a:t>
            </a:r>
            <a:endParaRPr lang="ru-RU" sz="3200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0EE278B-2229-4A41-9B4A-4D2B4533A33C}"/>
              </a:ext>
            </a:extLst>
          </p:cNvPr>
          <p:cNvSpPr/>
          <p:nvPr/>
        </p:nvSpPr>
        <p:spPr>
          <a:xfrm>
            <a:off x="3365365" y="2688000"/>
            <a:ext cx="8748078" cy="8177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определенной мере формирует личность человека и определяет эффективность его последующей работы</a:t>
            </a:r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4AD8FEA5-22F7-4C83-9C97-E696105058C0}"/>
              </a:ext>
            </a:extLst>
          </p:cNvPr>
          <p:cNvSpPr/>
          <p:nvPr/>
        </p:nvSpPr>
        <p:spPr>
          <a:xfrm rot="5400000">
            <a:off x="500606" y="3351850"/>
            <a:ext cx="5043342" cy="914400"/>
          </a:xfrm>
          <a:prstGeom prst="triangl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65BE824-CC31-4CCC-9ABD-A6613FE3E292}"/>
              </a:ext>
            </a:extLst>
          </p:cNvPr>
          <p:cNvSpPr/>
          <p:nvPr/>
        </p:nvSpPr>
        <p:spPr>
          <a:xfrm>
            <a:off x="3365365" y="3609708"/>
            <a:ext cx="8748078" cy="136657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широкое/суженное, абстрактное/конкретное, гармоничное/ бессистемное, сбалансированное/ тенденциозное, индивидуализированное/ шаблонное, догматическое/творческое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88173C6F-BB08-46F3-83AD-59C73BF4E7C7}"/>
              </a:ext>
            </a:extLst>
          </p:cNvPr>
          <p:cNvSpPr/>
          <p:nvPr/>
        </p:nvSpPr>
        <p:spPr>
          <a:xfrm>
            <a:off x="3365365" y="5080290"/>
            <a:ext cx="8748078" cy="65592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соответствует уровню науки и техники, потребностям экономики, прогнозам развития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5F6FC834-35AF-4904-9540-1FCD914FC287}"/>
              </a:ext>
            </a:extLst>
          </p:cNvPr>
          <p:cNvSpPr/>
          <p:nvPr/>
        </p:nvSpPr>
        <p:spPr>
          <a:xfrm>
            <a:off x="3365365" y="1850944"/>
            <a:ext cx="8738650" cy="73304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знаний, практических навыков, установок и психологической готовности к определенным видам и ролям практической деятельности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61637393-627F-4FCB-83DB-E15AA861F03F}"/>
              </a:ext>
            </a:extLst>
          </p:cNvPr>
          <p:cNvSpPr/>
          <p:nvPr/>
        </p:nvSpPr>
        <p:spPr>
          <a:xfrm>
            <a:off x="3365365" y="1233175"/>
            <a:ext cx="8748078" cy="513761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 качество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08385C8F-4048-493E-9698-01F5C5BF5A13}"/>
              </a:ext>
            </a:extLst>
          </p:cNvPr>
          <p:cNvSpPr/>
          <p:nvPr/>
        </p:nvSpPr>
        <p:spPr>
          <a:xfrm>
            <a:off x="3365365" y="5910919"/>
            <a:ext cx="8748078" cy="65592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и прогрессивное обновление</a:t>
            </a:r>
          </a:p>
        </p:txBody>
      </p:sp>
    </p:spTree>
    <p:extLst>
      <p:ext uri="{BB962C8B-B14F-4D97-AF65-F5344CB8AC3E}">
        <p14:creationId xmlns:p14="http://schemas.microsoft.com/office/powerpoint/2010/main" val="1727972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2A0C00-A721-4DB8-A1D7-3770C7EC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5988"/>
            <a:ext cx="9324505" cy="11783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качества образовательных программ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A999780-C129-451C-B51C-648DEB77AE78}"/>
              </a:ext>
            </a:extLst>
          </p:cNvPr>
          <p:cNvSpPr/>
          <p:nvPr/>
        </p:nvSpPr>
        <p:spPr>
          <a:xfrm>
            <a:off x="2282857" y="691387"/>
            <a:ext cx="7041824" cy="8672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ФГОС для начальной школы</a:t>
            </a:r>
            <a:r>
              <a:rPr lang="ru-RU" dirty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принят с последующей доработкой и утверждением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EB15E1E0-D1D8-43D0-A543-6406F7D343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2304484"/>
              </p:ext>
            </p:extLst>
          </p:nvPr>
        </p:nvGraphicFramePr>
        <p:xfrm>
          <a:off x="0" y="1558653"/>
          <a:ext cx="12191999" cy="5299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392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226398-009B-471F-A44A-F400FC2A9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078" y="103694"/>
            <a:ext cx="9107689" cy="1169971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 и философия качества образования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0003B8C-248D-4E60-A898-4BBADE7C829E}"/>
              </a:ext>
            </a:extLst>
          </p:cNvPr>
          <p:cNvSpPr/>
          <p:nvPr/>
        </p:nvSpPr>
        <p:spPr>
          <a:xfrm>
            <a:off x="1743959" y="754144"/>
            <a:ext cx="7136090" cy="13490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сознание, ориентированное на качество</a:t>
            </a: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630B3E19-3424-49C8-AD47-57B43B51C0DA}"/>
              </a:ext>
            </a:extLst>
          </p:cNvPr>
          <p:cNvSpPr/>
          <p:nvPr/>
        </p:nvSpPr>
        <p:spPr>
          <a:xfrm>
            <a:off x="4772923" y="2103224"/>
            <a:ext cx="1430094" cy="67873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5A6C017-1BBD-488E-AE7F-0A0E10C6508E}"/>
              </a:ext>
            </a:extLst>
          </p:cNvPr>
          <p:cNvSpPr/>
          <p:nvPr/>
        </p:nvSpPr>
        <p:spPr>
          <a:xfrm>
            <a:off x="1456441" y="2801855"/>
            <a:ext cx="7871380" cy="914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руководители, педагогические работники, персонал образовательной организации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940B1FD-1443-4660-9661-DFD34419F869}"/>
              </a:ext>
            </a:extLst>
          </p:cNvPr>
          <p:cNvSpPr/>
          <p:nvPr/>
        </p:nvSpPr>
        <p:spPr>
          <a:xfrm>
            <a:off x="207390" y="4025246"/>
            <a:ext cx="5025967" cy="283275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столько объем знаний, сколько их структура, сложившаяся методология мышления, подходы к решению профессиональных задач, практическое содержание образования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36D43D7-C373-4F52-B754-AD7600FC41BD}"/>
              </a:ext>
            </a:extLst>
          </p:cNvPr>
          <p:cNvSpPr/>
          <p:nvPr/>
        </p:nvSpPr>
        <p:spPr>
          <a:xfrm>
            <a:off x="5693790" y="4025245"/>
            <a:ext cx="5656082" cy="28327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степень специальной подготовки, но и общий образовательный уровень, отражающий способность и потребность самообразования, культуру и методологию мышления, адаптивные и инновационные возможности деятельности, мировоззрение и социальные позиции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1A1C5A3A-6909-4363-8867-EF01CF47E861}"/>
              </a:ext>
            </a:extLst>
          </p:cNvPr>
          <p:cNvSpPr/>
          <p:nvPr/>
        </p:nvSpPr>
        <p:spPr>
          <a:xfrm>
            <a:off x="4772923" y="3696354"/>
            <a:ext cx="1430094" cy="67873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619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3CB70-7F90-4224-9364-E46B5F51E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3101"/>
            <a:ext cx="9333932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технологического обеспечения качества образования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0DBA48C-8278-4540-8AD8-00D123C2ED8B}"/>
              </a:ext>
            </a:extLst>
          </p:cNvPr>
          <p:cNvSpPr/>
          <p:nvPr/>
        </p:nvSpPr>
        <p:spPr>
          <a:xfrm>
            <a:off x="0" y="1532377"/>
            <a:ext cx="4355183" cy="5314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внедрения новой структуры урока и материально-технического обеспечения: электронных учебников, интерактивных досок и парт 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учащихся воспринимать информацию в том формате и темпе, в которой её дают учителя «старой закалки». </a:t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мотивация: скучно учиться. Оценки и похвала родителей становятся наименее важным фактором при формировании интереса к учёбе. 40% современных школьников назвали основным мотиватором личные социальные цели («Я хочу быть культурным и развитым», «Я знаю, кем я хочу работать и что для этого нужно»).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D593B50-CADB-4B08-9B3A-256960E03010}"/>
              </a:ext>
            </a:extLst>
          </p:cNvPr>
          <p:cNvSpPr/>
          <p:nvPr/>
        </p:nvSpPr>
        <p:spPr>
          <a:xfrm>
            <a:off x="4493915" y="1532377"/>
            <a:ext cx="3554892" cy="5314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обеспечения  индивидуализации обучения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к системе тестирований по всем предметам, чтобы на выходе иметь точное представление о сильных и слабых сторонах учащихся.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190AAC8-7BBF-437C-8824-4D00950E88F6}"/>
              </a:ext>
            </a:extLst>
          </p:cNvPr>
          <p:cNvSpPr/>
          <p:nvPr/>
        </p:nvSpPr>
        <p:spPr>
          <a:xfrm>
            <a:off x="8187539" y="1532377"/>
            <a:ext cx="4004461" cy="53141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качества дистанционного образования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процесс не сводится только к получению и передаче информации. Главное в нем - формирование профессионального сознания, которое оказывается невозможным без человеческого фактора, эмоциональной мотивации, воспитания, передачи опыта, полемики и пр.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организации удаленной работы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974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BF67D-2045-40B7-8C80-87D3668EC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234911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 внедрением новых методов обучения, образовательных технологий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439D8DE1-A8FC-4D7B-9E4B-8FED72C4BB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192275"/>
              </p:ext>
            </p:extLst>
          </p:nvPr>
        </p:nvGraphicFramePr>
        <p:xfrm>
          <a:off x="0" y="1234911"/>
          <a:ext cx="12192000" cy="5693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6929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D3448-8829-402E-B7B2-7EE8A64E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749" y="0"/>
            <a:ext cx="8596668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методического обеспечения качества образования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0E31C5A3-89B8-47A8-B19F-A2D8F02D91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1463992"/>
              </p:ext>
            </p:extLst>
          </p:nvPr>
        </p:nvGraphicFramePr>
        <p:xfrm>
          <a:off x="0" y="1134445"/>
          <a:ext cx="12191999" cy="572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654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F94316-4027-4A0D-9173-853CC74E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0"/>
            <a:ext cx="9399921" cy="167500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обеспечения качества образования для отдельных категорий обучающихся</a:t>
            </a:r>
          </a:p>
        </p:txBody>
      </p:sp>
      <p:sp>
        <p:nvSpPr>
          <p:cNvPr id="4" name="Свиток: горизонтальный 3">
            <a:extLst>
              <a:ext uri="{FF2B5EF4-FFF2-40B4-BE49-F238E27FC236}">
                <a16:creationId xmlns:a16="http://schemas.microsoft.com/office/drawing/2014/main" id="{810F0FAB-C7E2-4310-A6D5-19982218C1CD}"/>
              </a:ext>
            </a:extLst>
          </p:cNvPr>
          <p:cNvSpPr/>
          <p:nvPr/>
        </p:nvSpPr>
        <p:spPr>
          <a:xfrm>
            <a:off x="62740" y="1093509"/>
            <a:ext cx="3942256" cy="1920183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выявления одаренных и талантливых детей отстает от системы их сопровождения</a:t>
            </a:r>
          </a:p>
        </p:txBody>
      </p:sp>
      <p:sp>
        <p:nvSpPr>
          <p:cNvPr id="5" name="Свиток: горизонтальный 4">
            <a:extLst>
              <a:ext uri="{FF2B5EF4-FFF2-40B4-BE49-F238E27FC236}">
                <a16:creationId xmlns:a16="http://schemas.microsoft.com/office/drawing/2014/main" id="{60FB7DC3-81D6-4C62-82AC-B9695DA8725D}"/>
              </a:ext>
            </a:extLst>
          </p:cNvPr>
          <p:cNvSpPr/>
          <p:nvPr/>
        </p:nvSpPr>
        <p:spPr>
          <a:xfrm>
            <a:off x="97544" y="2677382"/>
            <a:ext cx="3942255" cy="1675001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критериальная база выявления одаренных и талантливых детей в дошкольном возрасте</a:t>
            </a:r>
          </a:p>
        </p:txBody>
      </p:sp>
      <p:sp>
        <p:nvSpPr>
          <p:cNvPr id="6" name="Свиток: горизонтальный 5">
            <a:extLst>
              <a:ext uri="{FF2B5EF4-FFF2-40B4-BE49-F238E27FC236}">
                <a16:creationId xmlns:a16="http://schemas.microsoft.com/office/drawing/2014/main" id="{FA5BBFA0-5560-48F4-86B4-46E856DF2738}"/>
              </a:ext>
            </a:extLst>
          </p:cNvPr>
          <p:cNvSpPr/>
          <p:nvPr/>
        </p:nvSpPr>
        <p:spPr>
          <a:xfrm>
            <a:off x="62740" y="3987350"/>
            <a:ext cx="3942256" cy="1675001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гибких индивидуализированных программ обучения одаренных и талантливых детей</a:t>
            </a:r>
          </a:p>
        </p:txBody>
      </p:sp>
      <p:sp>
        <p:nvSpPr>
          <p:cNvPr id="7" name="Свиток: горизонтальный 6">
            <a:extLst>
              <a:ext uri="{FF2B5EF4-FFF2-40B4-BE49-F238E27FC236}">
                <a16:creationId xmlns:a16="http://schemas.microsoft.com/office/drawing/2014/main" id="{192173EA-0277-411A-9BBD-97C88D038ABF}"/>
              </a:ext>
            </a:extLst>
          </p:cNvPr>
          <p:cNvSpPr/>
          <p:nvPr/>
        </p:nvSpPr>
        <p:spPr>
          <a:xfrm>
            <a:off x="4132609" y="2617807"/>
            <a:ext cx="3942256" cy="1675001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системы выявления т.н. «нестандартных» детей</a:t>
            </a:r>
          </a:p>
        </p:txBody>
      </p:sp>
      <p:sp>
        <p:nvSpPr>
          <p:cNvPr id="8" name="Свиток: горизонтальный 7">
            <a:extLst>
              <a:ext uri="{FF2B5EF4-FFF2-40B4-BE49-F238E27FC236}">
                <a16:creationId xmlns:a16="http://schemas.microsoft.com/office/drawing/2014/main" id="{308A0977-1EC3-448A-84EF-92D9B6078455}"/>
              </a:ext>
            </a:extLst>
          </p:cNvPr>
          <p:cNvSpPr/>
          <p:nvPr/>
        </p:nvSpPr>
        <p:spPr>
          <a:xfrm>
            <a:off x="4097806" y="1078062"/>
            <a:ext cx="3942257" cy="1860652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системы раннего выявления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которые могут испытывать трудности с обучением </a:t>
            </a:r>
          </a:p>
        </p:txBody>
      </p:sp>
      <p:sp>
        <p:nvSpPr>
          <p:cNvPr id="9" name="Свиток: горизонтальный 8">
            <a:extLst>
              <a:ext uri="{FF2B5EF4-FFF2-40B4-BE49-F238E27FC236}">
                <a16:creationId xmlns:a16="http://schemas.microsoft.com/office/drawing/2014/main" id="{1C10ABA8-A88A-4EBA-A386-CCFF4F8B8957}"/>
              </a:ext>
            </a:extLst>
          </p:cNvPr>
          <p:cNvSpPr/>
          <p:nvPr/>
        </p:nvSpPr>
        <p:spPr>
          <a:xfrm>
            <a:off x="4121010" y="3959317"/>
            <a:ext cx="3942256" cy="1675001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системная  помощь школьникам, у которых есть проблемы с успеваемостью</a:t>
            </a:r>
          </a:p>
        </p:txBody>
      </p:sp>
      <p:sp>
        <p:nvSpPr>
          <p:cNvPr id="10" name="Свиток: горизонтальный 9">
            <a:extLst>
              <a:ext uri="{FF2B5EF4-FFF2-40B4-BE49-F238E27FC236}">
                <a16:creationId xmlns:a16="http://schemas.microsoft.com/office/drawing/2014/main" id="{98595A25-6894-48F6-917C-D01E3B747B33}"/>
              </a:ext>
            </a:extLst>
          </p:cNvPr>
          <p:cNvSpPr/>
          <p:nvPr/>
        </p:nvSpPr>
        <p:spPr>
          <a:xfrm>
            <a:off x="8132873" y="1078062"/>
            <a:ext cx="4105532" cy="1845205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неоднородности состава учащихся по уровню их умственного, речевого и, в целом, психического развития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виток: горизонтальный 10">
            <a:extLst>
              <a:ext uri="{FF2B5EF4-FFF2-40B4-BE49-F238E27FC236}">
                <a16:creationId xmlns:a16="http://schemas.microsoft.com/office/drawing/2014/main" id="{A5792843-0C97-4C40-9473-A2C80FB4CC57}"/>
              </a:ext>
            </a:extLst>
          </p:cNvPr>
          <p:cNvSpPr/>
          <p:nvPr/>
        </p:nvSpPr>
        <p:spPr>
          <a:xfrm>
            <a:off x="8175401" y="2558232"/>
            <a:ext cx="4070726" cy="1734576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параллельного использования традиционных учебников и программно-методическое обеспечение инклюзивного образования </a:t>
            </a:r>
          </a:p>
        </p:txBody>
      </p:sp>
      <p:sp>
        <p:nvSpPr>
          <p:cNvPr id="12" name="Свиток: горизонтальный 11">
            <a:extLst>
              <a:ext uri="{FF2B5EF4-FFF2-40B4-BE49-F238E27FC236}">
                <a16:creationId xmlns:a16="http://schemas.microsoft.com/office/drawing/2014/main" id="{7800A215-4CEB-4EF9-876D-5CBCA9F3177B}"/>
              </a:ext>
            </a:extLst>
          </p:cNvPr>
          <p:cNvSpPr/>
          <p:nvPr/>
        </p:nvSpPr>
        <p:spPr>
          <a:xfrm>
            <a:off x="8163802" y="3733014"/>
            <a:ext cx="4028197" cy="3511485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подготовка учителей к использованию  методов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психопрофилактики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отклонений в развитии, психологической и педагогической коррекции, технологий построения образовательного маршрута и индивидуальных программ для детей с ОВЗ</a:t>
            </a:r>
          </a:p>
        </p:txBody>
      </p:sp>
      <p:sp>
        <p:nvSpPr>
          <p:cNvPr id="13" name="Свиток: горизонтальный 12">
            <a:extLst>
              <a:ext uri="{FF2B5EF4-FFF2-40B4-BE49-F238E27FC236}">
                <a16:creationId xmlns:a16="http://schemas.microsoft.com/office/drawing/2014/main" id="{E976ABA4-DCC3-413C-B2D4-2D7856A74E71}"/>
              </a:ext>
            </a:extLst>
          </p:cNvPr>
          <p:cNvSpPr/>
          <p:nvPr/>
        </p:nvSpPr>
        <p:spPr>
          <a:xfrm>
            <a:off x="85944" y="5326398"/>
            <a:ext cx="3942256" cy="1675001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преподавателей школы нет специальной подготовки для работы с одаренными  талантливыми детьми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виток: горизонтальный 13">
            <a:extLst>
              <a:ext uri="{FF2B5EF4-FFF2-40B4-BE49-F238E27FC236}">
                <a16:creationId xmlns:a16="http://schemas.microsoft.com/office/drawing/2014/main" id="{8AB95FA5-9FF4-4E60-B13C-E04835C91514}"/>
              </a:ext>
            </a:extLst>
          </p:cNvPr>
          <p:cNvSpPr/>
          <p:nvPr/>
        </p:nvSpPr>
        <p:spPr>
          <a:xfrm>
            <a:off x="4121010" y="5297916"/>
            <a:ext cx="3942256" cy="1675001"/>
          </a:xfrm>
          <a:prstGeom prst="horizontalScroll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реализуется технология «совместная учебная деятельность»</a:t>
            </a:r>
          </a:p>
        </p:txBody>
      </p:sp>
    </p:spTree>
    <p:extLst>
      <p:ext uri="{BB962C8B-B14F-4D97-AF65-F5344CB8AC3E}">
        <p14:creationId xmlns:p14="http://schemas.microsoft.com/office/powerpoint/2010/main" val="1986443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E7525-C263-44F7-9AD0-78A90E42C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761" y="0"/>
            <a:ext cx="8596668" cy="178899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качества воспитательной составляющей образования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21907FF-DDD5-4F5A-9746-1528D86C8317}"/>
              </a:ext>
            </a:extLst>
          </p:cNvPr>
          <p:cNvSpPr/>
          <p:nvPr/>
        </p:nvSpPr>
        <p:spPr>
          <a:xfrm>
            <a:off x="333659" y="1909190"/>
            <a:ext cx="2865749" cy="41566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черты субъектов образовательного процесса формируются и развиваются в образовательном процессе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946EF76-1674-46AE-80BE-878D646D1F37}"/>
              </a:ext>
            </a:extLst>
          </p:cNvPr>
          <p:cNvSpPr/>
          <p:nvPr/>
        </p:nvSpPr>
        <p:spPr>
          <a:xfrm>
            <a:off x="3261675" y="1385740"/>
            <a:ext cx="8609814" cy="1461155"/>
          </a:xfrm>
          <a:prstGeom prst="rect">
            <a:avLst/>
          </a:prstGeom>
          <a:solidFill>
            <a:srgbClr val="F7F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соотнесения воспитания социально-психологического поведения, культуры, отношения к людям, делу, природе, его мировоззрения, привычек и традиций, образа жизни в образовательной организации   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9A8FC0A-0C2D-4D0A-AC3F-64F032AA795A}"/>
              </a:ext>
            </a:extLst>
          </p:cNvPr>
          <p:cNvSpPr/>
          <p:nvPr/>
        </p:nvSpPr>
        <p:spPr>
          <a:xfrm>
            <a:off x="3261674" y="4206716"/>
            <a:ext cx="8596667" cy="914400"/>
          </a:xfrm>
          <a:prstGeom prst="rect">
            <a:avLst/>
          </a:prstGeom>
          <a:solidFill>
            <a:srgbClr val="F7F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руководителя       поведение преподавателя поведение обучающегося         поведение родителей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6D4CB55-C804-47E0-A1A2-E318C3B9121A}"/>
              </a:ext>
            </a:extLst>
          </p:cNvPr>
          <p:cNvSpPr/>
          <p:nvPr/>
        </p:nvSpPr>
        <p:spPr>
          <a:xfrm>
            <a:off x="3261675" y="3073140"/>
            <a:ext cx="8609814" cy="914400"/>
          </a:xfrm>
          <a:prstGeom prst="rect">
            <a:avLst/>
          </a:prstGeom>
          <a:solidFill>
            <a:srgbClr val="F7F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должно отражать не только реалии современности, но и прогнозы будущего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255C153-8A32-4ADA-8549-FA3861B08C56}"/>
              </a:ext>
            </a:extLst>
          </p:cNvPr>
          <p:cNvSpPr/>
          <p:nvPr/>
        </p:nvSpPr>
        <p:spPr>
          <a:xfrm>
            <a:off x="3261673" y="5234105"/>
            <a:ext cx="8596667" cy="476310"/>
          </a:xfrm>
          <a:prstGeom prst="rect">
            <a:avLst/>
          </a:prstGeom>
          <a:solidFill>
            <a:srgbClr val="F7F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дисциплины, ответственности</a:t>
            </a:r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ADD0A84C-0BCA-4389-B0A0-F8615FB29046}"/>
              </a:ext>
            </a:extLst>
          </p:cNvPr>
          <p:cNvSpPr/>
          <p:nvPr/>
        </p:nvSpPr>
        <p:spPr>
          <a:xfrm>
            <a:off x="7287481" y="4267989"/>
            <a:ext cx="424206" cy="44306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FEC20FD7-B2C4-4B9D-A549-04E8A2E98B59}"/>
              </a:ext>
            </a:extLst>
          </p:cNvPr>
          <p:cNvSpPr/>
          <p:nvPr/>
        </p:nvSpPr>
        <p:spPr>
          <a:xfrm>
            <a:off x="11186185" y="4331615"/>
            <a:ext cx="424206" cy="44306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363B062C-48C6-4323-B6CE-13EC885D667B}"/>
              </a:ext>
            </a:extLst>
          </p:cNvPr>
          <p:cNvSpPr/>
          <p:nvPr/>
        </p:nvSpPr>
        <p:spPr>
          <a:xfrm>
            <a:off x="7683695" y="4689835"/>
            <a:ext cx="424206" cy="44306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0E8D42E-6B66-4216-BE45-32D7C11D8660}"/>
              </a:ext>
            </a:extLst>
          </p:cNvPr>
          <p:cNvSpPr/>
          <p:nvPr/>
        </p:nvSpPr>
        <p:spPr>
          <a:xfrm>
            <a:off x="3261673" y="5884420"/>
            <a:ext cx="8596667" cy="752050"/>
          </a:xfrm>
          <a:prstGeom prst="rect">
            <a:avLst/>
          </a:prstGeom>
          <a:solidFill>
            <a:srgbClr val="F7F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оценивания качества воспитания: определение параметров, их базовых 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2283331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CC843-96E2-4229-BC8A-48E9E87D4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28" y="156238"/>
            <a:ext cx="9060555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воспитания детей и молодежи: </a:t>
            </a:r>
            <a:r>
              <a:rPr lang="ru-RU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содержания и формы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28992673-9D28-4B96-A547-7546698A1C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7918222"/>
              </p:ext>
            </p:extLst>
          </p:nvPr>
        </p:nvGraphicFramePr>
        <p:xfrm>
          <a:off x="0" y="1319753"/>
          <a:ext cx="12126012" cy="563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042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D34838-5347-409B-A250-FAC28E1A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08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профессионализма деятельности образованного педагога как характеристики качества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332384-3B18-47B6-B657-9A812B202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761" y="1080294"/>
            <a:ext cx="8596668" cy="4697411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4AFA0D4-19C7-4000-8F67-E45E6CB81CA0}"/>
              </a:ext>
            </a:extLst>
          </p:cNvPr>
          <p:cNvSpPr/>
          <p:nvPr/>
        </p:nvSpPr>
        <p:spPr>
          <a:xfrm>
            <a:off x="0" y="1753386"/>
            <a:ext cx="3167406" cy="44108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Профессионализм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ED5E77D-0606-4E27-B02E-0B00E03693C4}"/>
              </a:ext>
            </a:extLst>
          </p:cNvPr>
          <p:cNvSpPr/>
          <p:nvPr/>
        </p:nvSpPr>
        <p:spPr>
          <a:xfrm>
            <a:off x="3054285" y="1200547"/>
            <a:ext cx="9137715" cy="1685514"/>
          </a:xfrm>
          <a:prstGeom prst="rect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обладание определенным объемом знании и навыков; навык поиска и выбора вариантов действий; способность воспринимать и реализовывать идеи современной педагогики и психологии; организационно-технологическое конструирование деятельности; обоснование позиций и убеждение обучаемых; самообразование; возможность освоения и накопления опыта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A80A908-2F46-4C19-9788-F6EF2DDE81ED}"/>
              </a:ext>
            </a:extLst>
          </p:cNvPr>
          <p:cNvSpPr/>
          <p:nvPr/>
        </p:nvSpPr>
        <p:spPr>
          <a:xfrm>
            <a:off x="3054282" y="5188978"/>
            <a:ext cx="9137718" cy="975299"/>
          </a:xfrm>
          <a:prstGeom prst="rect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опираться на послевузовское накопление опыта использование знаний методом проб и ошибок, усилие целенаправленной адаптации к практическим условиям деятельности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957F41B-647D-434F-807A-014132E9570C}"/>
              </a:ext>
            </a:extLst>
          </p:cNvPr>
          <p:cNvSpPr/>
          <p:nvPr/>
        </p:nvSpPr>
        <p:spPr>
          <a:xfrm>
            <a:off x="3054279" y="4321284"/>
            <a:ext cx="9137718" cy="749166"/>
          </a:xfrm>
          <a:prstGeom prst="rect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профессиональное сознание, которое должно быть ориентировано на качество деятельности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BF4A8D9-A9E7-4932-B10B-6F8439875F58}"/>
              </a:ext>
            </a:extLst>
          </p:cNvPr>
          <p:cNvSpPr/>
          <p:nvPr/>
        </p:nvSpPr>
        <p:spPr>
          <a:xfrm>
            <a:off x="3054282" y="6246968"/>
            <a:ext cx="9137718" cy="519879"/>
          </a:xfrm>
          <a:prstGeom prst="rect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 от уровня научно-методической работы в образовательной организации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5BE683F-6550-4E3E-AA2A-3088CA274A96}"/>
              </a:ext>
            </a:extLst>
          </p:cNvPr>
          <p:cNvSpPr/>
          <p:nvPr/>
        </p:nvSpPr>
        <p:spPr>
          <a:xfrm>
            <a:off x="3054282" y="2968752"/>
            <a:ext cx="9137715" cy="1234004"/>
          </a:xfrm>
          <a:prstGeom prst="rect">
            <a:avLst/>
          </a:prstGeom>
          <a:solidFill>
            <a:srgbClr val="F7F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личная, социальная и профессиональная компетентность педагога: умение самостоятельно добывать, анализировать и эффективно использовать информацию, умение рационально и эффективно жить и работать в быстро изменяющемся мире</a:t>
            </a:r>
          </a:p>
        </p:txBody>
      </p:sp>
    </p:spTree>
    <p:extLst>
      <p:ext uri="{BB962C8B-B14F-4D97-AF65-F5344CB8AC3E}">
        <p14:creationId xmlns:p14="http://schemas.microsoft.com/office/powerpoint/2010/main" val="3438698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69483-BDB6-4335-BFD8-63E178AAD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38" y="0"/>
            <a:ext cx="8645775" cy="100866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будущего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0452FAA4-273D-44B5-9503-BDEC12616329}"/>
              </a:ext>
            </a:extLst>
          </p:cNvPr>
          <p:cNvCxnSpPr>
            <a:cxnSpLocks/>
            <a:stCxn id="16" idx="2"/>
          </p:cNvCxnSpPr>
          <p:nvPr/>
        </p:nvCxnSpPr>
        <p:spPr>
          <a:xfrm flipH="1">
            <a:off x="2855468" y="1734532"/>
            <a:ext cx="2405632" cy="74943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738E8F67-C064-4755-ADEE-642105276286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5261100" y="1701538"/>
            <a:ext cx="3343367" cy="8342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193A158-EEAC-4AA8-86DE-C93FE112F14F}"/>
              </a:ext>
            </a:extLst>
          </p:cNvPr>
          <p:cNvSpPr/>
          <p:nvPr/>
        </p:nvSpPr>
        <p:spPr>
          <a:xfrm>
            <a:off x="3371025" y="820132"/>
            <a:ext cx="378014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«новый» тип учителя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57514DC-FB1E-429B-AF4F-74784ED0CFC2}"/>
              </a:ext>
            </a:extLst>
          </p:cNvPr>
          <p:cNvSpPr/>
          <p:nvPr/>
        </p:nvSpPr>
        <p:spPr>
          <a:xfrm>
            <a:off x="5802501" y="2535814"/>
            <a:ext cx="5603932" cy="401581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 в такие условия, когда овладение исследовательскими навыками выступает обязательным условием его формирования как педагогического субъекта и формирование его профессиональной компетенции, согласно новой парадигме образования и методологии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92EB6CB-36D8-46ED-9891-E75A37562C68}"/>
              </a:ext>
            </a:extLst>
          </p:cNvPr>
          <p:cNvSpPr/>
          <p:nvPr/>
        </p:nvSpPr>
        <p:spPr>
          <a:xfrm>
            <a:off x="0" y="2554666"/>
            <a:ext cx="5486399" cy="401581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 думающий, обладающий современными методами и технологиями образования, приемами психолого-педагогической диагностики, способами самостоятельного конструирования педагогического процесса в условиях конкретной практической деятельности, умением прогнозировать свой конечный результат, который полностью зависит от качества образования учащихся</a:t>
            </a:r>
          </a:p>
        </p:txBody>
      </p:sp>
    </p:spTree>
    <p:extLst>
      <p:ext uri="{BB962C8B-B14F-4D97-AF65-F5344CB8AC3E}">
        <p14:creationId xmlns:p14="http://schemas.microsoft.com/office/powerpoint/2010/main" val="1680718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46A0C3-57A1-479E-9B8E-291982683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621" y="0"/>
            <a:ext cx="10077253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кадрового обеспечения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664DC4-D8AB-4AD4-89D7-294558140FD7}"/>
              </a:ext>
            </a:extLst>
          </p:cNvPr>
          <p:cNvSpPr/>
          <p:nvPr/>
        </p:nvSpPr>
        <p:spPr>
          <a:xfrm>
            <a:off x="122548" y="1169970"/>
            <a:ext cx="12069452" cy="339260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подготовленности педагогических работников к профессиональной деятельности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невысокая познавательная мотивация части педагогических работников, внутренне не нацеленных на профессиональный рост и самореализацию, предпочитающих работать по готовым схемам, по образцу, в связи с чем происходит снижение актуальности собственных научно-методических разработок, их практической результативности, степени внедрения результатов; недостаточная фундаментальная предметная и психолого-педагогическая подготовка у части педагогов, при этом отсутствует рефлексия; узкий взгляд на вопросы педагогического образования и развития человека, недостаточное соединение содержания предмета обучения с вопросами жизни человека и общества;  дефицит знаний и навыков практической конфликтологии и др. 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022658C-4324-4461-A590-6B4E5689B7C5}"/>
              </a:ext>
            </a:extLst>
          </p:cNvPr>
          <p:cNvSpPr/>
          <p:nvPr/>
        </p:nvSpPr>
        <p:spPr>
          <a:xfrm>
            <a:off x="3117827" y="4728589"/>
            <a:ext cx="2189466" cy="200790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нехватка педагогических кадров (математика, физика, химия и др.)</a:t>
            </a:r>
            <a:endParaRPr lang="ru-RU" sz="20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E10607B-1ABE-476E-AD8F-AC52C3D8EA58}"/>
              </a:ext>
            </a:extLst>
          </p:cNvPr>
          <p:cNvSpPr/>
          <p:nvPr/>
        </p:nvSpPr>
        <p:spPr>
          <a:xfrm>
            <a:off x="122548" y="4766035"/>
            <a:ext cx="2793477" cy="200790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несформировавшаяся система   формирования лидерского корпуса образовательных организаций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E10C940-D346-40A5-A67E-B6EC84400330}"/>
              </a:ext>
            </a:extLst>
          </p:cNvPr>
          <p:cNvSpPr/>
          <p:nvPr/>
        </p:nvSpPr>
        <p:spPr>
          <a:xfrm>
            <a:off x="5589396" y="4766035"/>
            <a:ext cx="2014194" cy="200790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старение педагогического состава школ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33DA0B5-6292-4EB3-9625-B339B3758947}"/>
              </a:ext>
            </a:extLst>
          </p:cNvPr>
          <p:cNvSpPr/>
          <p:nvPr/>
        </p:nvSpPr>
        <p:spPr>
          <a:xfrm>
            <a:off x="7805392" y="4766034"/>
            <a:ext cx="4386608" cy="200790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вхождения в профессию,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профессиональная компетентность и быстрый уход из профессии молодых/ начинающих педагогов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1352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407A5F-696C-4516-A841-0E70E4720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004" y="0"/>
            <a:ext cx="8596668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избыточной учебной и внеурочной нагрузки на учителей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C7681F-D402-46C2-AA7F-BD4E4197E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24" y="1442301"/>
            <a:ext cx="10180948" cy="4599061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системная, такая же, как и по всей стране (большое количество отчетов, заполнение табелей посещаемости, питания и др., не считая классных журналов, дневников, поурочных планов и др.) 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документами учителя в Севастополе занимает 9 часов в неделю</a:t>
            </a:r>
          </a:p>
        </p:txBody>
      </p:sp>
    </p:spTree>
    <p:extLst>
      <p:ext uri="{BB962C8B-B14F-4D97-AF65-F5344CB8AC3E}">
        <p14:creationId xmlns:p14="http://schemas.microsoft.com/office/powerpoint/2010/main" val="405335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64194-1C80-4FD5-AAC6-D21608EE4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90" y="111464"/>
            <a:ext cx="9396551" cy="1320800"/>
          </a:xfrm>
        </p:spPr>
        <p:txBody>
          <a:bodyPr/>
          <a:lstStyle/>
          <a:p>
            <a:pPr algn="ctr"/>
            <a:r>
              <a:rPr lang="ru-RU" alt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Осознание важности качества образования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1D1B61F-B27C-4CE7-A1E3-35C5641F9E92}"/>
              </a:ext>
            </a:extLst>
          </p:cNvPr>
          <p:cNvSpPr/>
          <p:nvPr/>
        </p:nvSpPr>
        <p:spPr>
          <a:xfrm>
            <a:off x="0" y="2536596"/>
            <a:ext cx="3378522" cy="289533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142875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установление причин снижения или замедленного роста качества образования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E1D6FE57-9696-4681-9790-FEA0DC71B9B5}"/>
              </a:ext>
            </a:extLst>
          </p:cNvPr>
          <p:cNvSpPr/>
          <p:nvPr/>
        </p:nvSpPr>
        <p:spPr>
          <a:xfrm>
            <a:off x="7481307" y="3181460"/>
            <a:ext cx="4349332" cy="1320800"/>
          </a:xfrm>
          <a:prstGeom prst="roundRect">
            <a:avLst/>
          </a:prstGeom>
          <a:solidFill>
            <a:srgbClr val="FFFFFF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механизмов мотивирования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6F8E7B91-0F80-4A85-B73E-35371D0F619A}"/>
              </a:ext>
            </a:extLst>
          </p:cNvPr>
          <p:cNvSpPr/>
          <p:nvPr/>
        </p:nvSpPr>
        <p:spPr>
          <a:xfrm>
            <a:off x="4102524" y="2536597"/>
            <a:ext cx="3456062" cy="289533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системы управления качеством в комплексе всех ее параметров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E6E4AB23-150F-47AD-BDF5-4FEADC26A665}"/>
              </a:ext>
            </a:extLst>
          </p:cNvPr>
          <p:cNvSpPr/>
          <p:nvPr/>
        </p:nvSpPr>
        <p:spPr>
          <a:xfrm>
            <a:off x="7558586" y="4735683"/>
            <a:ext cx="4264491" cy="1559088"/>
          </a:xfrm>
          <a:prstGeom prst="roundRect">
            <a:avLst/>
          </a:prstGeom>
          <a:solidFill>
            <a:srgbClr val="FFFFFF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диверсификация управленческой деятельности по критериям качества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B493A633-289B-4C50-A214-FDB7FF9FB03B}"/>
              </a:ext>
            </a:extLst>
          </p:cNvPr>
          <p:cNvSpPr/>
          <p:nvPr/>
        </p:nvSpPr>
        <p:spPr>
          <a:xfrm>
            <a:off x="7481307" y="1491597"/>
            <a:ext cx="4349332" cy="1456440"/>
          </a:xfrm>
          <a:prstGeom prst="roundRect">
            <a:avLst/>
          </a:prstGeom>
          <a:solidFill>
            <a:srgbClr val="FFFFFF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специализация функций анализа, планирования и контроля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Крест 11">
            <a:extLst>
              <a:ext uri="{FF2B5EF4-FFF2-40B4-BE49-F238E27FC236}">
                <a16:creationId xmlns:a16="http://schemas.microsoft.com/office/drawing/2014/main" id="{324C79B4-9836-42F3-B2AF-748F3FE80888}"/>
              </a:ext>
            </a:extLst>
          </p:cNvPr>
          <p:cNvSpPr/>
          <p:nvPr/>
        </p:nvSpPr>
        <p:spPr>
          <a:xfrm>
            <a:off x="3328537" y="3429000"/>
            <a:ext cx="914400" cy="914400"/>
          </a:xfrm>
          <a:prstGeom prst="plus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3800FF2D-A9AE-4336-91CE-9C2E4AAACEF1}"/>
              </a:ext>
            </a:extLst>
          </p:cNvPr>
          <p:cNvSpPr/>
          <p:nvPr/>
        </p:nvSpPr>
        <p:spPr>
          <a:xfrm>
            <a:off x="1689261" y="760605"/>
            <a:ext cx="5024485" cy="156406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развития общества, национальной культуры, национального самосознания</a:t>
            </a:r>
          </a:p>
        </p:txBody>
      </p:sp>
    </p:spTree>
    <p:extLst>
      <p:ext uri="{BB962C8B-B14F-4D97-AF65-F5344CB8AC3E}">
        <p14:creationId xmlns:p14="http://schemas.microsoft.com/office/powerpoint/2010/main" val="8453569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EF7407-D7A4-4C2F-A22C-7A237907A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309" y="156238"/>
            <a:ext cx="8596668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социально-психологических барьеров обеспечения качества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31C3883-D809-4B59-8D86-8326D0EDA201}"/>
              </a:ext>
            </a:extLst>
          </p:cNvPr>
          <p:cNvSpPr/>
          <p:nvPr/>
        </p:nvSpPr>
        <p:spPr>
          <a:xfrm>
            <a:off x="0" y="2572641"/>
            <a:ext cx="2686640" cy="276293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барьеры отношения к новому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3052FCB-49CD-437A-BA94-A318829711DA}"/>
              </a:ext>
            </a:extLst>
          </p:cNvPr>
          <p:cNvSpPr/>
          <p:nvPr/>
        </p:nvSpPr>
        <p:spPr>
          <a:xfrm>
            <a:off x="2958042" y="1477038"/>
            <a:ext cx="4298623" cy="1320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устоявшихся и привычных представлений, сформировавшихся традиций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90CF657-BC5A-4061-85B5-24D1B19A3A0D}"/>
              </a:ext>
            </a:extLst>
          </p:cNvPr>
          <p:cNvSpPr/>
          <p:nvPr/>
        </p:nvSpPr>
        <p:spPr>
          <a:xfrm>
            <a:off x="2958042" y="2935049"/>
            <a:ext cx="4298623" cy="1320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опасения потери преимуществ и положительных свойств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3D99849-9B5B-4095-9950-7DA622CC651A}"/>
              </a:ext>
            </a:extLst>
          </p:cNvPr>
          <p:cNvSpPr/>
          <p:nvPr/>
        </p:nvSpPr>
        <p:spPr>
          <a:xfrm>
            <a:off x="7610752" y="4393058"/>
            <a:ext cx="4298623" cy="23086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боязнь цифровизации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проблемы с использованием инфографики, обучающих игр, интерактивные тестов, QR- кодов,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-документов,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Google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-презентаций,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«облачных технологий», шлемов виртуальной реальности и др.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E07B679-0A3A-4368-9D9D-9C3336D7587E}"/>
              </a:ext>
            </a:extLst>
          </p:cNvPr>
          <p:cNvSpPr/>
          <p:nvPr/>
        </p:nvSpPr>
        <p:spPr>
          <a:xfrm>
            <a:off x="7610751" y="1477038"/>
            <a:ext cx="4298623" cy="1320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непонимание современных моделей организации учебно-воспитательного процесса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7C925B4-5987-4702-B846-7040720BB281}"/>
              </a:ext>
            </a:extLst>
          </p:cNvPr>
          <p:cNvSpPr/>
          <p:nvPr/>
        </p:nvSpPr>
        <p:spPr>
          <a:xfrm>
            <a:off x="7610752" y="2935049"/>
            <a:ext cx="4298623" cy="1320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устоявшиеся подходы к самостоятельной работе учеников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D64062C-FEDB-4948-9A35-11325E4CFA06}"/>
              </a:ext>
            </a:extLst>
          </p:cNvPr>
          <p:cNvSpPr/>
          <p:nvPr/>
        </p:nvSpPr>
        <p:spPr>
          <a:xfrm>
            <a:off x="2958041" y="4393059"/>
            <a:ext cx="4298623" cy="23086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недооценка/переоценка сложности инновационной ситуации у учителей, склонных к завышенной/заниженной самооценке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718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02BC2D-4D5E-4C9F-AB95-DB74D7FD3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56238"/>
            <a:ext cx="9607309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Инерция как проблема качества образования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1201347-60FA-484A-AE94-04397FB00F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2769596"/>
              </p:ext>
            </p:extLst>
          </p:nvPr>
        </p:nvGraphicFramePr>
        <p:xfrm>
          <a:off x="122548" y="1360689"/>
          <a:ext cx="1206945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86917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2B72D-5C5F-40C8-A413-F49F89697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942" y="0"/>
            <a:ext cx="970157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материально-социального обеспечения субъектов образовательного процесса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BF2641F-3302-498E-A6D9-BC9D9DA9A2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61859"/>
              </p:ext>
            </p:extLst>
          </p:nvPr>
        </p:nvGraphicFramePr>
        <p:xfrm>
          <a:off x="32296" y="961536"/>
          <a:ext cx="12122869" cy="567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3247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500AD-A404-4375-B5D5-D4EFD4D6A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670384" cy="94268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оценки качества образования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4E4C7A8-A5A2-4010-8483-C90D57DDE9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6184642"/>
              </p:ext>
            </p:extLst>
          </p:nvPr>
        </p:nvGraphicFramePr>
        <p:xfrm>
          <a:off x="0" y="719666"/>
          <a:ext cx="1219200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9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6616E-3A1B-4B11-A751-20EE19813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2080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 и элементы качества образования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0CC0989D-6769-4A47-884A-5F019CCCEC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8908594"/>
              </p:ext>
            </p:extLst>
          </p:nvPr>
        </p:nvGraphicFramePr>
        <p:xfrm>
          <a:off x="30726" y="660400"/>
          <a:ext cx="12752020" cy="6001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90D3074-C973-4EDA-999E-B096494D1034}"/>
              </a:ext>
            </a:extLst>
          </p:cNvPr>
          <p:cNvSpPr/>
          <p:nvPr/>
        </p:nvSpPr>
        <p:spPr>
          <a:xfrm>
            <a:off x="30726" y="2121553"/>
            <a:ext cx="4541274" cy="1480009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определенный уровень знаний, умений, навыков, компетентностей, умственного, физического и нравственного развития личности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429C2DD-84E8-41ED-8F2D-0908CC6A1344}"/>
              </a:ext>
            </a:extLst>
          </p:cNvPr>
          <p:cNvSpPr/>
          <p:nvPr/>
        </p:nvSpPr>
        <p:spPr>
          <a:xfrm>
            <a:off x="7937369" y="2243580"/>
            <a:ext cx="4254630" cy="1480008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степени удовлетворения ожиданий участников образовательного процесса от предоставляемых образовательных услуг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9616DF2-D5A7-403B-B75B-3E268484F41C}"/>
              </a:ext>
            </a:extLst>
          </p:cNvPr>
          <p:cNvSpPr/>
          <p:nvPr/>
        </p:nvSpPr>
        <p:spPr>
          <a:xfrm>
            <a:off x="6275133" y="5901179"/>
            <a:ext cx="3789551" cy="9144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цели и результата обучения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19F166-04EB-483F-A98F-9F4ECB491503}"/>
              </a:ext>
            </a:extLst>
          </p:cNvPr>
          <p:cNvSpPr/>
          <p:nvPr/>
        </p:nvSpPr>
        <p:spPr>
          <a:xfrm>
            <a:off x="1319777" y="5882325"/>
            <a:ext cx="3789551" cy="9144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система, модель, организация и процедуры, гарантирующие обучающимся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32676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0C37FC-686D-4547-9ED1-19BD750DB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89" y="0"/>
            <a:ext cx="10708848" cy="1320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качественного образования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75AA43D-563A-4164-BA24-B46A306EF5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0348630"/>
              </p:ext>
            </p:extLst>
          </p:nvPr>
        </p:nvGraphicFramePr>
        <p:xfrm>
          <a:off x="1" y="719666"/>
          <a:ext cx="1219200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22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1A5991-FF3B-4E3E-8CC8-52F68FD5E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88" y="235670"/>
            <a:ext cx="11076495" cy="152504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проблема качества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24184-637C-4485-919B-32F49EC92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937" y="1164212"/>
            <a:ext cx="11076495" cy="5241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противоречие между современными потребностями общества и системой образования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качество образования не позволяет ставить и решать те цели развития, в которых нуждается современное общество; 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наблюдается снижение качества образования относительно прошлого уровня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9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3970AB3-50CA-493F-A210-CEA1577B6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099902"/>
            <a:ext cx="12192000" cy="1758098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 - это постоянная ориентация на удовлетворенность потребителя образовательными результатами.</a:t>
            </a:r>
          </a:p>
          <a:p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не является объективной характеристикой - это вопрос экспертного заключения и общественной договоренности.</a:t>
            </a:r>
          </a:p>
          <a:p>
            <a:endParaRPr lang="ru-RU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D225FAC7-097B-45C0-BEC5-6281F52358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7124258"/>
              </p:ext>
            </p:extLst>
          </p:nvPr>
        </p:nvGraphicFramePr>
        <p:xfrm>
          <a:off x="584462" y="131976"/>
          <a:ext cx="9690754" cy="4967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9786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D5D902-8AA3-475A-B79D-320914C0E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28832"/>
            <a:ext cx="9060555" cy="2416405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менеджмента качества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8BD38D-2A4F-42A1-8B2C-A9EE5575A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6" y="1885359"/>
            <a:ext cx="11312164" cy="4843809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 становится не только функцией управления образованием, но и многофункциональным объектом управления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качество образования требует специализированных систем управления качеством, которых раньше не было и которые необходимо конструировать и создавать;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опыт управления качеством небольшой, поэтому необходимо искать варианты эффективного управления качеством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4253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886D8-EED7-4A76-84D7-CA8CCE76D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292230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личности руководителя </a:t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«Директор школы должен быть человеком высокой педагогической культуры, всесторонне компетентным в вопросах педагогики и психологии, теории и практики, глубоко знать содержание предметов, изучаемых в школьном курсе, уметь сплачивать коллектив и вести его за собой, всесторонне развивать инициативу, внедрять положительный опыт в практику»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(В.М. Анжиевский)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920157F8-8D99-47DA-9415-2C47CDAB49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0189387"/>
              </p:ext>
            </p:extLst>
          </p:nvPr>
        </p:nvGraphicFramePr>
        <p:xfrm>
          <a:off x="-65987" y="2903453"/>
          <a:ext cx="12257988" cy="3954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114916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3883</TotalTime>
  <Words>2534</Words>
  <Application>Microsoft Office PowerPoint</Application>
  <PresentationFormat>Широкоэкранный</PresentationFormat>
  <Paragraphs>226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Times New Roman</vt:lpstr>
      <vt:lpstr>Trebuchet MS</vt:lpstr>
      <vt:lpstr>Wingdings 3</vt:lpstr>
      <vt:lpstr>Аспект</vt:lpstr>
      <vt:lpstr>Проблемы управления качеством образования</vt:lpstr>
      <vt:lpstr>Идея и философия качества образования</vt:lpstr>
      <vt:lpstr>Осознание важности качества образования</vt:lpstr>
      <vt:lpstr>Аспекты и элементы качества образования</vt:lpstr>
      <vt:lpstr>Компоненты качественного образования</vt:lpstr>
      <vt:lpstr>Основная проблема качества образования</vt:lpstr>
      <vt:lpstr>Презентация PowerPoint</vt:lpstr>
      <vt:lpstr>Проблемы менеджмента качества образования</vt:lpstr>
      <vt:lpstr>Проблема личности руководителя  «Директор школы должен быть человеком высокой педагогической культуры, всесторонне компетентным в вопросах педагогики и психологии, теории и практики, глубоко знать содержание предметов, изучаемых в школьном курсе, уметь сплачивать коллектив и вести его за собой, всесторонне развивать инициативу, внедрять положительный опыт в практику»                                                                                                 (В.М. Анжиевский)</vt:lpstr>
      <vt:lpstr>Проблемы руководителя  образовательной организации</vt:lpstr>
      <vt:lpstr>Проблемы менеджмента качества</vt:lpstr>
      <vt:lpstr>Принципы управленческой деятельности  в образовательной организации</vt:lpstr>
      <vt:lpstr>Презентация PowerPoint</vt:lpstr>
      <vt:lpstr>  Проблемы обеспечения качества образования</vt:lpstr>
      <vt:lpstr>Компоненты обеспечения качества образования</vt:lpstr>
      <vt:lpstr>Управление качеством обучения. Основные векторы качества обучения</vt:lpstr>
      <vt:lpstr>Факторы, влияющие на качество обучения </vt:lpstr>
      <vt:lpstr>Проблема обновления содержания образования</vt:lpstr>
      <vt:lpstr>Проблема качества образовательных программ  </vt:lpstr>
      <vt:lpstr>Проблема технологического обеспечения качества образования</vt:lpstr>
      <vt:lpstr>Проблемы с внедрением новых методов обучения, образовательных технологий</vt:lpstr>
      <vt:lpstr>Проблема методического обеспечения качества образования</vt:lpstr>
      <vt:lpstr>Проблемы обеспечения качества образования для отдельных категорий обучающихся</vt:lpstr>
      <vt:lpstr>Проблема качества воспитательной составляющей образования</vt:lpstr>
      <vt:lpstr>Проблемы воспитания детей и молодежи: вопросы содержания и формы</vt:lpstr>
      <vt:lpstr>Проблема профессионализма деятельности образованного педагога как характеристики качества образования</vt:lpstr>
      <vt:lpstr>Учитель будущего</vt:lpstr>
      <vt:lpstr>Проблема кадрового обеспечения  качества образования</vt:lpstr>
      <vt:lpstr>Проблема избыточной учебной и внеурочной нагрузки на учителей</vt:lpstr>
      <vt:lpstr>Проблема социально-психологических барьеров обеспечения качества</vt:lpstr>
      <vt:lpstr>Инерция как проблема качества образования</vt:lpstr>
      <vt:lpstr>Проблемы материально-социального обеспечения субъектов образовательного процесса</vt:lpstr>
      <vt:lpstr>Проблема оценки качества образования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управления качеством образования</dc:title>
  <dc:creator>user</dc:creator>
  <cp:lastModifiedBy>user</cp:lastModifiedBy>
  <cp:revision>118</cp:revision>
  <dcterms:created xsi:type="dcterms:W3CDTF">2020-03-11T10:56:14Z</dcterms:created>
  <dcterms:modified xsi:type="dcterms:W3CDTF">2020-03-25T08:38:08Z</dcterms:modified>
</cp:coreProperties>
</file>